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99AE453-EC5D-4A81-8890-F1286AF21F2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EE53996-A8C5-4C6B-A198-D4CC7EF53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E453-EC5D-4A81-8890-F1286AF21F2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3996-A8C5-4C6B-A198-D4CC7EF53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E453-EC5D-4A81-8890-F1286AF21F2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3996-A8C5-4C6B-A198-D4CC7EF53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99AE453-EC5D-4A81-8890-F1286AF21F2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3996-A8C5-4C6B-A198-D4CC7EF53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99AE453-EC5D-4A81-8890-F1286AF21F2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EE53996-A8C5-4C6B-A198-D4CC7EF53D8D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99AE453-EC5D-4A81-8890-F1286AF21F2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EE53996-A8C5-4C6B-A198-D4CC7EF53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99AE453-EC5D-4A81-8890-F1286AF21F2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EE53996-A8C5-4C6B-A198-D4CC7EF53D8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E453-EC5D-4A81-8890-F1286AF21F2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3996-A8C5-4C6B-A198-D4CC7EF53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99AE453-EC5D-4A81-8890-F1286AF21F2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EE53996-A8C5-4C6B-A198-D4CC7EF53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99AE453-EC5D-4A81-8890-F1286AF21F2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EE53996-A8C5-4C6B-A198-D4CC7EF53D8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99AE453-EC5D-4A81-8890-F1286AF21F2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EE53996-A8C5-4C6B-A198-D4CC7EF53D8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99AE453-EC5D-4A81-8890-F1286AF21F2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EE53996-A8C5-4C6B-A198-D4CC7EF53D8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544" y="533400"/>
            <a:ext cx="8062912" cy="2895600"/>
          </a:xfrm>
        </p:spPr>
        <p:txBody>
          <a:bodyPr>
            <a:noAutofit/>
          </a:bodyPr>
          <a:lstStyle/>
          <a:p>
            <a:r>
              <a:rPr lang="en-US" sz="5400" b="1" dirty="0">
                <a:effectLst/>
              </a:rPr>
              <a:t>Women in Amateur Radio - Connect, Learn, </a:t>
            </a:r>
            <a:r>
              <a:rPr lang="en-US" sz="5400" b="1" dirty="0" smtClean="0">
                <a:effectLst/>
              </a:rPr>
              <a:t>and </a:t>
            </a:r>
            <a:r>
              <a:rPr lang="en-US" sz="5400" b="1" dirty="0">
                <a:effectLst/>
              </a:rPr>
              <a:t>Inspire!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581400"/>
            <a:ext cx="8062912" cy="1752600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Amanda Alden, K1DDN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292745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62000" y="3810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LAST MAN STANDING SET</a:t>
            </a:r>
            <a:endParaRPr lang="en-US" sz="48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409515"/>
            <a:ext cx="3810000" cy="2857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3886200"/>
            <a:ext cx="501396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965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514600"/>
            <a:ext cx="7239000" cy="1362075"/>
          </a:xfrm>
        </p:spPr>
        <p:txBody>
          <a:bodyPr>
            <a:noAutofit/>
          </a:bodyPr>
          <a:lstStyle/>
          <a:p>
            <a:pPr algn="ctr"/>
            <a:r>
              <a:rPr lang="en-US" sz="8800" dirty="0" smtClean="0"/>
              <a:t>LET’S HAVE SOME FUN!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152077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ABOUT 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Licensed since 2009</a:t>
            </a:r>
          </a:p>
          <a:p>
            <a:pPr lvl="1"/>
            <a:r>
              <a:rPr lang="en-US" dirty="0" smtClean="0"/>
              <a:t>General in 2011, Extra 2013</a:t>
            </a:r>
          </a:p>
          <a:p>
            <a:r>
              <a:rPr lang="en-US" dirty="0" smtClean="0"/>
              <a:t>Own a print shop</a:t>
            </a:r>
          </a:p>
          <a:p>
            <a:r>
              <a:rPr lang="en-US" dirty="0" smtClean="0"/>
              <a:t>Camping and Hunting</a:t>
            </a:r>
            <a:endParaRPr lang="en-US" dirty="0"/>
          </a:p>
          <a:p>
            <a:r>
              <a:rPr lang="en-US" dirty="0" smtClean="0"/>
              <a:t>Love dogs and gardening</a:t>
            </a:r>
          </a:p>
          <a:p>
            <a:pPr lvl="1"/>
            <a:r>
              <a:rPr lang="en-US" dirty="0" smtClean="0"/>
              <a:t>Can and preserve everything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209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ABOUT 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78408"/>
          </a:xfrm>
        </p:spPr>
        <p:txBody>
          <a:bodyPr>
            <a:noAutofit/>
          </a:bodyPr>
          <a:lstStyle/>
          <a:p>
            <a:r>
              <a:rPr lang="en-US" sz="3200" dirty="0" smtClean="0"/>
              <a:t>Colorado Section Manager</a:t>
            </a:r>
          </a:p>
          <a:p>
            <a:pPr lvl="1"/>
            <a:r>
              <a:rPr lang="en-US" sz="3200" dirty="0" smtClean="0"/>
              <a:t>Coordinated Volunteers on the Air</a:t>
            </a:r>
          </a:p>
          <a:p>
            <a:pPr lvl="1"/>
            <a:r>
              <a:rPr lang="en-US" sz="3200" dirty="0" smtClean="0"/>
              <a:t>Planning for Colorado 150/USA 250 events</a:t>
            </a:r>
          </a:p>
          <a:p>
            <a:pPr lvl="1"/>
            <a:r>
              <a:rPr lang="en-US" sz="3200" dirty="0" smtClean="0"/>
              <a:t>Visit with clubs</a:t>
            </a:r>
          </a:p>
          <a:p>
            <a:pPr lvl="1"/>
            <a:r>
              <a:rPr lang="en-US" sz="3200" dirty="0" smtClean="0"/>
              <a:t>Advocate</a:t>
            </a:r>
          </a:p>
          <a:p>
            <a:pPr lvl="1"/>
            <a:r>
              <a:rPr lang="en-US" sz="3200" dirty="0" smtClean="0"/>
              <a:t>Educate</a:t>
            </a:r>
          </a:p>
          <a:p>
            <a:pPr lvl="1"/>
            <a:r>
              <a:rPr lang="en-US" sz="3200" dirty="0" smtClean="0"/>
              <a:t>Head cheerleader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71600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ABOUT 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78408"/>
          </a:xfrm>
        </p:spPr>
        <p:txBody>
          <a:bodyPr>
            <a:noAutofit/>
          </a:bodyPr>
          <a:lstStyle/>
          <a:p>
            <a:r>
              <a:rPr lang="en-US" sz="3200" dirty="0" smtClean="0"/>
              <a:t>ARES involvement</a:t>
            </a:r>
          </a:p>
          <a:p>
            <a:pPr lvl="1"/>
            <a:r>
              <a:rPr lang="en-US" sz="2800" dirty="0" smtClean="0"/>
              <a:t>Responded to numerous fires</a:t>
            </a:r>
          </a:p>
          <a:p>
            <a:pPr lvl="1"/>
            <a:r>
              <a:rPr lang="en-US" sz="2800" dirty="0" smtClean="0"/>
              <a:t>Coordinated public service events</a:t>
            </a:r>
          </a:p>
          <a:p>
            <a:pPr lvl="2"/>
            <a:r>
              <a:rPr lang="en-US" dirty="0" smtClean="0"/>
              <a:t>Too many to 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695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ABOUT 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78408"/>
          </a:xfrm>
        </p:spPr>
        <p:txBody>
          <a:bodyPr>
            <a:noAutofit/>
          </a:bodyPr>
          <a:lstStyle/>
          <a:p>
            <a:r>
              <a:rPr lang="en-US" sz="3200" dirty="0" smtClean="0"/>
              <a:t>Love all things HF</a:t>
            </a:r>
          </a:p>
          <a:p>
            <a:pPr lvl="1"/>
            <a:r>
              <a:rPr lang="en-US" dirty="0" smtClean="0"/>
              <a:t>Nets</a:t>
            </a:r>
          </a:p>
          <a:p>
            <a:pPr lvl="1"/>
            <a:r>
              <a:rPr lang="en-US" dirty="0" err="1" smtClean="0"/>
              <a:t>Ragchewing</a:t>
            </a:r>
            <a:endParaRPr lang="en-US" dirty="0" smtClean="0"/>
          </a:p>
          <a:p>
            <a:pPr lvl="1"/>
            <a:r>
              <a:rPr lang="en-US" dirty="0" smtClean="0"/>
              <a:t>Contesting</a:t>
            </a:r>
          </a:p>
          <a:p>
            <a:r>
              <a:rPr lang="en-US" sz="3200" dirty="0" smtClean="0"/>
              <a:t>Repeaters</a:t>
            </a:r>
            <a:endParaRPr lang="en-US" sz="3200" dirty="0"/>
          </a:p>
          <a:p>
            <a:pPr lvl="1"/>
            <a:r>
              <a:rPr lang="en-US" dirty="0" smtClean="0"/>
              <a:t>By default I’ve been taught more than I need about them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104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94" b="429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72481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PORTABLE – POTA SETUP</a:t>
            </a:r>
            <a:endParaRPr lang="en-US" dirty="0"/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6" t="-491" r="-823" b="9054"/>
          <a:stretch/>
        </p:blipFill>
        <p:spPr>
          <a:xfrm>
            <a:off x="1828800" y="230820"/>
            <a:ext cx="5770485" cy="6627180"/>
          </a:xfrm>
        </p:spPr>
      </p:pic>
    </p:spTree>
    <p:extLst>
      <p:ext uri="{BB962C8B-B14F-4D97-AF65-F5344CB8AC3E}">
        <p14:creationId xmlns:p14="http://schemas.microsoft.com/office/powerpoint/2010/main" val="2830719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PORTABLE – POTA SETUP</a:t>
            </a:r>
            <a:endParaRPr lang="en-US" dirty="0"/>
          </a:p>
        </p:txBody>
      </p:sp>
      <p:pic>
        <p:nvPicPr>
          <p:cNvPr id="4" name="Picture Placeholder 3"/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" b="-9695"/>
          <a:stretch/>
        </p:blipFill>
        <p:spPr>
          <a:xfrm>
            <a:off x="1138237" y="373966"/>
            <a:ext cx="7333488" cy="6026834"/>
          </a:xfrm>
        </p:spPr>
      </p:pic>
    </p:spTree>
    <p:extLst>
      <p:ext uri="{BB962C8B-B14F-4D97-AF65-F5344CB8AC3E}">
        <p14:creationId xmlns:p14="http://schemas.microsoft.com/office/powerpoint/2010/main" val="3350498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HAM NATION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" r="530"/>
          <a:stretch/>
        </p:blipFill>
        <p:spPr>
          <a:xfrm>
            <a:off x="246945" y="1676400"/>
            <a:ext cx="8650110" cy="4953953"/>
          </a:xfrm>
        </p:spPr>
      </p:pic>
      <p:sp>
        <p:nvSpPr>
          <p:cNvPr id="6" name="TextBox 5"/>
          <p:cNvSpPr txBox="1"/>
          <p:nvPr/>
        </p:nvSpPr>
        <p:spPr>
          <a:xfrm>
            <a:off x="762000" y="3810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HAM NATION PODCAST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6807096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5781</TotalTime>
  <Words>124</Words>
  <Application>Microsoft Office PowerPoint</Application>
  <PresentationFormat>On-screen Show (4:3)</PresentationFormat>
  <Paragraphs>35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Verve</vt:lpstr>
      <vt:lpstr>Women in Amateur Radio - Connect, Learn, and Inspire!</vt:lpstr>
      <vt:lpstr>ABOUT ME</vt:lpstr>
      <vt:lpstr>ABOUT ME</vt:lpstr>
      <vt:lpstr>ABOUT ME</vt:lpstr>
      <vt:lpstr>ABOUT ME</vt:lpstr>
      <vt:lpstr>PowerPoint Presentation</vt:lpstr>
      <vt:lpstr>PORTABLE – POTA SETUP</vt:lpstr>
      <vt:lpstr>PORTABLE – POTA SETUP</vt:lpstr>
      <vt:lpstr>HAM NATION</vt:lpstr>
      <vt:lpstr>PowerPoint Presentation</vt:lpstr>
      <vt:lpstr>LET’S HAVE SOME FUN!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Women in Amateur Radio - Connect, Learn, and Inspire!</dc:title>
  <dc:creator>Amanda S. Alden</dc:creator>
  <cp:lastModifiedBy>Amanda S. Alden</cp:lastModifiedBy>
  <cp:revision>5</cp:revision>
  <dcterms:created xsi:type="dcterms:W3CDTF">2025-10-16T17:08:02Z</dcterms:created>
  <dcterms:modified xsi:type="dcterms:W3CDTF">2025-10-20T17:29:19Z</dcterms:modified>
</cp:coreProperties>
</file>