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7" r:id="rId2"/>
    <p:sldId id="531" r:id="rId3"/>
    <p:sldId id="593" r:id="rId4"/>
    <p:sldId id="510" r:id="rId5"/>
    <p:sldId id="671" r:id="rId6"/>
    <p:sldId id="536" r:id="rId7"/>
    <p:sldId id="528" r:id="rId8"/>
    <p:sldId id="523" r:id="rId9"/>
    <p:sldId id="694" r:id="rId10"/>
    <p:sldId id="355" r:id="rId11"/>
    <p:sldId id="552" r:id="rId12"/>
    <p:sldId id="532" r:id="rId13"/>
    <p:sldId id="692" r:id="rId14"/>
    <p:sldId id="550" r:id="rId15"/>
    <p:sldId id="353" r:id="rId16"/>
    <p:sldId id="535" r:id="rId17"/>
    <p:sldId id="540" r:id="rId18"/>
    <p:sldId id="354" r:id="rId19"/>
    <p:sldId id="508" r:id="rId20"/>
    <p:sldId id="543" r:id="rId21"/>
    <p:sldId id="624" r:id="rId22"/>
    <p:sldId id="626" r:id="rId23"/>
    <p:sldId id="682" r:id="rId24"/>
    <p:sldId id="667" r:id="rId25"/>
    <p:sldId id="533" r:id="rId26"/>
    <p:sldId id="541" r:id="rId27"/>
    <p:sldId id="423" r:id="rId28"/>
    <p:sldId id="699" r:id="rId29"/>
    <p:sldId id="313" r:id="rId30"/>
    <p:sldId id="388" r:id="rId31"/>
    <p:sldId id="700" r:id="rId32"/>
    <p:sldId id="390" r:id="rId33"/>
    <p:sldId id="668" r:id="rId34"/>
    <p:sldId id="622" r:id="rId35"/>
    <p:sldId id="696" r:id="rId36"/>
    <p:sldId id="693" r:id="rId37"/>
    <p:sldId id="513" r:id="rId38"/>
    <p:sldId id="514" r:id="rId39"/>
    <p:sldId id="307" r:id="rId40"/>
    <p:sldId id="515" r:id="rId41"/>
    <p:sldId id="517" r:id="rId42"/>
    <p:sldId id="518" r:id="rId43"/>
    <p:sldId id="519" r:id="rId44"/>
    <p:sldId id="589" r:id="rId45"/>
    <p:sldId id="607" r:id="rId46"/>
    <p:sldId id="534" r:id="rId47"/>
    <p:sldId id="470" r:id="rId48"/>
    <p:sldId id="328" r:id="rId49"/>
    <p:sldId id="547" r:id="rId50"/>
    <p:sldId id="695" r:id="rId51"/>
    <p:sldId id="548" r:id="rId52"/>
    <p:sldId id="599" r:id="rId53"/>
    <p:sldId id="650" r:id="rId54"/>
    <p:sldId id="697" r:id="rId55"/>
    <p:sldId id="310" r:id="rId56"/>
    <p:sldId id="660" r:id="rId57"/>
    <p:sldId id="606" r:id="rId58"/>
    <p:sldId id="614" r:id="rId59"/>
    <p:sldId id="661" r:id="rId60"/>
    <p:sldId id="544" r:id="rId61"/>
    <p:sldId id="662" r:id="rId62"/>
    <p:sldId id="663" r:id="rId63"/>
    <p:sldId id="617" r:id="rId64"/>
    <p:sldId id="610" r:id="rId65"/>
    <p:sldId id="620" r:id="rId66"/>
    <p:sldId id="621" r:id="rId67"/>
    <p:sldId id="618" r:id="rId68"/>
    <p:sldId id="619" r:id="rId69"/>
    <p:sldId id="698" r:id="rId70"/>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CAB4FC-7F5A-4765-AB46-4BC61FE4279B}" v="170" dt="2025-10-21T21:52:12.1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4660"/>
  </p:normalViewPr>
  <p:slideViewPr>
    <p:cSldViewPr snapToGrid="0">
      <p:cViewPr varScale="1">
        <p:scale>
          <a:sx n="66" d="100"/>
          <a:sy n="66" d="100"/>
        </p:scale>
        <p:origin x="592" y="2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6" d="100"/>
          <a:sy n="56" d="100"/>
        </p:scale>
        <p:origin x="2588"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 Witte" userId="148329813d7e473f" providerId="LiveId" clId="{370AF8A9-CE84-4AE5-A229-58AD366AB88B}"/>
    <pc:docChg chg="undo redo custSel addSld delSld modSld sldOrd modMainMaster">
      <pc:chgData name="Bob Witte" userId="148329813d7e473f" providerId="LiveId" clId="{370AF8A9-CE84-4AE5-A229-58AD366AB88B}" dt="2025-10-21T21:52:16.048" v="4805" actId="20577"/>
      <pc:docMkLst>
        <pc:docMk/>
      </pc:docMkLst>
      <pc:sldChg chg="addSp modSp mod">
        <pc:chgData name="Bob Witte" userId="148329813d7e473f" providerId="LiveId" clId="{370AF8A9-CE84-4AE5-A229-58AD366AB88B}" dt="2025-10-20T23:26:46.924" v="3139" actId="1076"/>
        <pc:sldMkLst>
          <pc:docMk/>
          <pc:sldMk cId="0" sldId="257"/>
        </pc:sldMkLst>
        <pc:spChg chg="mod">
          <ac:chgData name="Bob Witte" userId="148329813d7e473f" providerId="LiveId" clId="{370AF8A9-CE84-4AE5-A229-58AD366AB88B}" dt="2025-10-17T15:43:07.669" v="47" actId="6549"/>
          <ac:spMkLst>
            <pc:docMk/>
            <pc:sldMk cId="0" sldId="257"/>
            <ac:spMk id="2" creationId="{00000000-0000-0000-0000-000000000000}"/>
          </ac:spMkLst>
        </pc:spChg>
        <pc:spChg chg="mod">
          <ac:chgData name="Bob Witte" userId="148329813d7e473f" providerId="LiveId" clId="{370AF8A9-CE84-4AE5-A229-58AD366AB88B}" dt="2025-10-17T15:43:21.077" v="64" actId="6549"/>
          <ac:spMkLst>
            <pc:docMk/>
            <pc:sldMk cId="0" sldId="257"/>
            <ac:spMk id="9" creationId="{1989F0F0-AB39-4260-A890-DF4FBDE437C5}"/>
          </ac:spMkLst>
        </pc:spChg>
        <pc:picChg chg="add mod">
          <ac:chgData name="Bob Witte" userId="148329813d7e473f" providerId="LiveId" clId="{370AF8A9-CE84-4AE5-A229-58AD366AB88B}" dt="2025-10-20T23:26:46.924" v="3139" actId="1076"/>
          <ac:picMkLst>
            <pc:docMk/>
            <pc:sldMk cId="0" sldId="257"/>
            <ac:picMk id="4" creationId="{6E00D229-3A22-1605-ECF7-9790D176000D}"/>
          </ac:picMkLst>
        </pc:picChg>
      </pc:sldChg>
      <pc:sldChg chg="del ord">
        <pc:chgData name="Bob Witte" userId="148329813d7e473f" providerId="LiveId" clId="{370AF8A9-CE84-4AE5-A229-58AD366AB88B}" dt="2025-10-20T20:03:07.566" v="2180" actId="47"/>
        <pc:sldMkLst>
          <pc:docMk/>
          <pc:sldMk cId="1345254093" sldId="259"/>
        </pc:sldMkLst>
      </pc:sldChg>
      <pc:sldChg chg="modSp mod">
        <pc:chgData name="Bob Witte" userId="148329813d7e473f" providerId="LiveId" clId="{370AF8A9-CE84-4AE5-A229-58AD366AB88B}" dt="2025-10-20T22:14:03.313" v="2879" actId="6549"/>
        <pc:sldMkLst>
          <pc:docMk/>
          <pc:sldMk cId="3957586705" sldId="307"/>
        </pc:sldMkLst>
        <pc:spChg chg="mod">
          <ac:chgData name="Bob Witte" userId="148329813d7e473f" providerId="LiveId" clId="{370AF8A9-CE84-4AE5-A229-58AD366AB88B}" dt="2025-10-20T22:14:03.313" v="2879" actId="6549"/>
          <ac:spMkLst>
            <pc:docMk/>
            <pc:sldMk cId="3957586705" sldId="307"/>
            <ac:spMk id="29" creationId="{00000000-0000-0000-0000-000000000000}"/>
          </ac:spMkLst>
        </pc:spChg>
      </pc:sldChg>
      <pc:sldChg chg="del">
        <pc:chgData name="Bob Witte" userId="148329813d7e473f" providerId="LiveId" clId="{370AF8A9-CE84-4AE5-A229-58AD366AB88B}" dt="2025-10-20T22:25:42.419" v="2980" actId="2696"/>
        <pc:sldMkLst>
          <pc:docMk/>
          <pc:sldMk cId="233063249" sldId="310"/>
        </pc:sldMkLst>
      </pc:sldChg>
      <pc:sldChg chg="add del">
        <pc:chgData name="Bob Witte" userId="148329813d7e473f" providerId="LiveId" clId="{370AF8A9-CE84-4AE5-A229-58AD366AB88B}" dt="2025-10-20T22:48:31.021" v="3038" actId="2696"/>
        <pc:sldMkLst>
          <pc:docMk/>
          <pc:sldMk cId="2799928440" sldId="310"/>
        </pc:sldMkLst>
      </pc:sldChg>
      <pc:sldChg chg="modSp add mod">
        <pc:chgData name="Bob Witte" userId="148329813d7e473f" providerId="LiveId" clId="{370AF8A9-CE84-4AE5-A229-58AD366AB88B}" dt="2025-10-21T16:55:55.321" v="4030" actId="20577"/>
        <pc:sldMkLst>
          <pc:docMk/>
          <pc:sldMk cId="3381772451" sldId="310"/>
        </pc:sldMkLst>
        <pc:spChg chg="mod">
          <ac:chgData name="Bob Witte" userId="148329813d7e473f" providerId="LiveId" clId="{370AF8A9-CE84-4AE5-A229-58AD366AB88B}" dt="2025-10-21T16:55:55.321" v="4030" actId="20577"/>
          <ac:spMkLst>
            <pc:docMk/>
            <pc:sldMk cId="3381772451" sldId="310"/>
            <ac:spMk id="3" creationId="{00000000-0000-0000-0000-000000000000}"/>
          </ac:spMkLst>
        </pc:spChg>
      </pc:sldChg>
      <pc:sldChg chg="add del">
        <pc:chgData name="Bob Witte" userId="148329813d7e473f" providerId="LiveId" clId="{370AF8A9-CE84-4AE5-A229-58AD366AB88B}" dt="2025-10-20T22:17:13.224" v="2884" actId="47"/>
        <pc:sldMkLst>
          <pc:docMk/>
          <pc:sldMk cId="223007498" sldId="318"/>
        </pc:sldMkLst>
      </pc:sldChg>
      <pc:sldChg chg="modSp mod ord">
        <pc:chgData name="Bob Witte" userId="148329813d7e473f" providerId="LiveId" clId="{370AF8A9-CE84-4AE5-A229-58AD366AB88B}" dt="2025-10-21T21:43:56.153" v="4509" actId="1076"/>
        <pc:sldMkLst>
          <pc:docMk/>
          <pc:sldMk cId="1795248830" sldId="328"/>
        </pc:sldMkLst>
        <pc:spChg chg="mod">
          <ac:chgData name="Bob Witte" userId="148329813d7e473f" providerId="LiveId" clId="{370AF8A9-CE84-4AE5-A229-58AD366AB88B}" dt="2025-10-21T16:52:37.910" v="3930" actId="6549"/>
          <ac:spMkLst>
            <pc:docMk/>
            <pc:sldMk cId="1795248830" sldId="328"/>
            <ac:spMk id="2" creationId="{00000000-0000-0000-0000-000000000000}"/>
          </ac:spMkLst>
        </pc:spChg>
        <pc:picChg chg="mod">
          <ac:chgData name="Bob Witte" userId="148329813d7e473f" providerId="LiveId" clId="{370AF8A9-CE84-4AE5-A229-58AD366AB88B}" dt="2025-10-21T21:43:56.153" v="4509" actId="1076"/>
          <ac:picMkLst>
            <pc:docMk/>
            <pc:sldMk cId="1795248830" sldId="328"/>
            <ac:picMk id="7" creationId="{00000000-0000-0000-0000-000000000000}"/>
          </ac:picMkLst>
        </pc:picChg>
      </pc:sldChg>
      <pc:sldChg chg="modSp mod">
        <pc:chgData name="Bob Witte" userId="148329813d7e473f" providerId="LiveId" clId="{370AF8A9-CE84-4AE5-A229-58AD366AB88B}" dt="2025-10-21T16:14:07.384" v="3304" actId="14100"/>
        <pc:sldMkLst>
          <pc:docMk/>
          <pc:sldMk cId="2061734179" sldId="355"/>
        </pc:sldMkLst>
        <pc:spChg chg="mod">
          <ac:chgData name="Bob Witte" userId="148329813d7e473f" providerId="LiveId" clId="{370AF8A9-CE84-4AE5-A229-58AD366AB88B}" dt="2025-10-21T16:14:07.384" v="3304" actId="14100"/>
          <ac:spMkLst>
            <pc:docMk/>
            <pc:sldMk cId="2061734179" sldId="355"/>
            <ac:spMk id="12290" creationId="{00000000-0000-0000-0000-000000000000}"/>
          </ac:spMkLst>
        </pc:spChg>
      </pc:sldChg>
      <pc:sldChg chg="del">
        <pc:chgData name="Bob Witte" userId="148329813d7e473f" providerId="LiveId" clId="{370AF8A9-CE84-4AE5-A229-58AD366AB88B}" dt="2025-10-20T22:39:00.377" v="2988" actId="47"/>
        <pc:sldMkLst>
          <pc:docMk/>
          <pc:sldMk cId="3352913192" sldId="386"/>
        </pc:sldMkLst>
      </pc:sldChg>
      <pc:sldChg chg="add del">
        <pc:chgData name="Bob Witte" userId="148329813d7e473f" providerId="LiveId" clId="{370AF8A9-CE84-4AE5-A229-58AD366AB88B}" dt="2025-10-20T22:50:31.672" v="3048" actId="47"/>
        <pc:sldMkLst>
          <pc:docMk/>
          <pc:sldMk cId="1460475247" sldId="422"/>
        </pc:sldMkLst>
      </pc:sldChg>
      <pc:sldChg chg="del">
        <pc:chgData name="Bob Witte" userId="148329813d7e473f" providerId="LiveId" clId="{370AF8A9-CE84-4AE5-A229-58AD366AB88B}" dt="2025-10-20T22:50:10.517" v="3046" actId="2696"/>
        <pc:sldMkLst>
          <pc:docMk/>
          <pc:sldMk cId="4201972563" sldId="422"/>
        </pc:sldMkLst>
      </pc:sldChg>
      <pc:sldChg chg="delSp modSp mod">
        <pc:chgData name="Bob Witte" userId="148329813d7e473f" providerId="LiveId" clId="{370AF8A9-CE84-4AE5-A229-58AD366AB88B}" dt="2025-10-20T23:18:41.519" v="3072" actId="478"/>
        <pc:sldMkLst>
          <pc:docMk/>
          <pc:sldMk cId="1477818341" sldId="423"/>
        </pc:sldMkLst>
        <pc:spChg chg="mod">
          <ac:chgData name="Bob Witte" userId="148329813d7e473f" providerId="LiveId" clId="{370AF8A9-CE84-4AE5-A229-58AD366AB88B}" dt="2025-10-20T23:18:35.377" v="3071" actId="6549"/>
          <ac:spMkLst>
            <pc:docMk/>
            <pc:sldMk cId="1477818341" sldId="423"/>
            <ac:spMk id="2" creationId="{00000000-0000-0000-0000-000000000000}"/>
          </ac:spMkLst>
        </pc:spChg>
        <pc:picChg chg="del">
          <ac:chgData name="Bob Witte" userId="148329813d7e473f" providerId="LiveId" clId="{370AF8A9-CE84-4AE5-A229-58AD366AB88B}" dt="2025-10-20T23:18:41.519" v="3072" actId="478"/>
          <ac:picMkLst>
            <pc:docMk/>
            <pc:sldMk cId="1477818341" sldId="423"/>
            <ac:picMk id="8" creationId="{00000000-0000-0000-0000-000000000000}"/>
          </ac:picMkLst>
        </pc:picChg>
      </pc:sldChg>
      <pc:sldChg chg="del">
        <pc:chgData name="Bob Witte" userId="148329813d7e473f" providerId="LiveId" clId="{370AF8A9-CE84-4AE5-A229-58AD366AB88B}" dt="2025-10-20T20:01:08.962" v="2148" actId="47"/>
        <pc:sldMkLst>
          <pc:docMk/>
          <pc:sldMk cId="116468202" sldId="466"/>
        </pc:sldMkLst>
      </pc:sldChg>
      <pc:sldChg chg="del">
        <pc:chgData name="Bob Witte" userId="148329813d7e473f" providerId="LiveId" clId="{370AF8A9-CE84-4AE5-A229-58AD366AB88B}" dt="2025-10-20T20:01:10.983" v="2150" actId="47"/>
        <pc:sldMkLst>
          <pc:docMk/>
          <pc:sldMk cId="3892161145" sldId="469"/>
        </pc:sldMkLst>
      </pc:sldChg>
      <pc:sldChg chg="modSp mod">
        <pc:chgData name="Bob Witte" userId="148329813d7e473f" providerId="LiveId" clId="{370AF8A9-CE84-4AE5-A229-58AD366AB88B}" dt="2025-10-21T16:51:49.527" v="3842" actId="6549"/>
        <pc:sldMkLst>
          <pc:docMk/>
          <pc:sldMk cId="3036661214" sldId="470"/>
        </pc:sldMkLst>
        <pc:spChg chg="mod">
          <ac:chgData name="Bob Witte" userId="148329813d7e473f" providerId="LiveId" clId="{370AF8A9-CE84-4AE5-A229-58AD366AB88B}" dt="2025-10-21T16:51:49.527" v="3842" actId="6549"/>
          <ac:spMkLst>
            <pc:docMk/>
            <pc:sldMk cId="3036661214" sldId="470"/>
            <ac:spMk id="3" creationId="{053767F7-A55B-43D6-A240-5C5F86B760C1}"/>
          </ac:spMkLst>
        </pc:spChg>
      </pc:sldChg>
      <pc:sldChg chg="del">
        <pc:chgData name="Bob Witte" userId="148329813d7e473f" providerId="LiveId" clId="{370AF8A9-CE84-4AE5-A229-58AD366AB88B}" dt="2025-10-20T20:00:12.536" v="2144" actId="47"/>
        <pc:sldMkLst>
          <pc:docMk/>
          <pc:sldMk cId="1759608376" sldId="471"/>
        </pc:sldMkLst>
      </pc:sldChg>
      <pc:sldChg chg="del">
        <pc:chgData name="Bob Witte" userId="148329813d7e473f" providerId="LiveId" clId="{370AF8A9-CE84-4AE5-A229-58AD366AB88B}" dt="2025-10-20T19:59:58.053" v="2137" actId="47"/>
        <pc:sldMkLst>
          <pc:docMk/>
          <pc:sldMk cId="1013896042" sldId="473"/>
        </pc:sldMkLst>
      </pc:sldChg>
      <pc:sldChg chg="del">
        <pc:chgData name="Bob Witte" userId="148329813d7e473f" providerId="LiveId" clId="{370AF8A9-CE84-4AE5-A229-58AD366AB88B}" dt="2025-10-20T20:01:09.978" v="2149" actId="47"/>
        <pc:sldMkLst>
          <pc:docMk/>
          <pc:sldMk cId="920367040" sldId="476"/>
        </pc:sldMkLst>
      </pc:sldChg>
      <pc:sldChg chg="del">
        <pc:chgData name="Bob Witte" userId="148329813d7e473f" providerId="LiveId" clId="{370AF8A9-CE84-4AE5-A229-58AD366AB88B}" dt="2025-10-20T22:18:37.900" v="2888" actId="2696"/>
        <pc:sldMkLst>
          <pc:docMk/>
          <pc:sldMk cId="2678461724" sldId="484"/>
        </pc:sldMkLst>
      </pc:sldChg>
      <pc:sldChg chg="del">
        <pc:chgData name="Bob Witte" userId="148329813d7e473f" providerId="LiveId" clId="{370AF8A9-CE84-4AE5-A229-58AD366AB88B}" dt="2025-10-20T20:00:01.110" v="2138" actId="47"/>
        <pc:sldMkLst>
          <pc:docMk/>
          <pc:sldMk cId="1711380748" sldId="492"/>
        </pc:sldMkLst>
      </pc:sldChg>
      <pc:sldChg chg="del">
        <pc:chgData name="Bob Witte" userId="148329813d7e473f" providerId="LiveId" clId="{370AF8A9-CE84-4AE5-A229-58AD366AB88B}" dt="2025-10-20T19:45:40.009" v="1975" actId="2696"/>
        <pc:sldMkLst>
          <pc:docMk/>
          <pc:sldMk cId="733686600" sldId="507"/>
        </pc:sldMkLst>
      </pc:sldChg>
      <pc:sldChg chg="addSp delSp modSp mod delAnim modAnim">
        <pc:chgData name="Bob Witte" userId="148329813d7e473f" providerId="LiveId" clId="{370AF8A9-CE84-4AE5-A229-58AD366AB88B}" dt="2025-10-21T17:48:35.747" v="4292"/>
        <pc:sldMkLst>
          <pc:docMk/>
          <pc:sldMk cId="976925604" sldId="508"/>
        </pc:sldMkLst>
        <pc:picChg chg="add mod">
          <ac:chgData name="Bob Witte" userId="148329813d7e473f" providerId="LiveId" clId="{370AF8A9-CE84-4AE5-A229-58AD366AB88B}" dt="2025-10-21T17:21:49.359" v="4113" actId="1076"/>
          <ac:picMkLst>
            <pc:docMk/>
            <pc:sldMk cId="976925604" sldId="508"/>
            <ac:picMk id="3" creationId="{41FFF48E-289C-147D-AE85-05B00499203B}"/>
          </ac:picMkLst>
        </pc:picChg>
        <pc:picChg chg="del">
          <ac:chgData name="Bob Witte" userId="148329813d7e473f" providerId="LiveId" clId="{370AF8A9-CE84-4AE5-A229-58AD366AB88B}" dt="2025-10-20T23:16:57.989" v="3054" actId="478"/>
          <ac:picMkLst>
            <pc:docMk/>
            <pc:sldMk cId="976925604" sldId="508"/>
            <ac:picMk id="3" creationId="{65527EF4-D24E-4C4B-AD2D-7AE2BBF7DE73}"/>
          </ac:picMkLst>
        </pc:picChg>
        <pc:picChg chg="del">
          <ac:chgData name="Bob Witte" userId="148329813d7e473f" providerId="LiveId" clId="{370AF8A9-CE84-4AE5-A229-58AD366AB88B}" dt="2025-10-21T17:21:17.493" v="4106" actId="478"/>
          <ac:picMkLst>
            <pc:docMk/>
            <pc:sldMk cId="976925604" sldId="508"/>
            <ac:picMk id="8" creationId="{71F391B5-3725-4FF9-A373-66DF4450783D}"/>
          </ac:picMkLst>
        </pc:picChg>
        <pc:picChg chg="del">
          <ac:chgData name="Bob Witte" userId="148329813d7e473f" providerId="LiveId" clId="{370AF8A9-CE84-4AE5-A229-58AD366AB88B}" dt="2025-10-20T23:16:56.847" v="3053" actId="478"/>
          <ac:picMkLst>
            <pc:docMk/>
            <pc:sldMk cId="976925604" sldId="508"/>
            <ac:picMk id="9" creationId="{B1E04EEA-0FE6-42EA-9EB7-07A047CA4610}"/>
          </ac:picMkLst>
        </pc:picChg>
      </pc:sldChg>
      <pc:sldChg chg="addSp modSp mod ord">
        <pc:chgData name="Bob Witte" userId="148329813d7e473f" providerId="LiveId" clId="{370AF8A9-CE84-4AE5-A229-58AD366AB88B}" dt="2025-10-21T16:33:51.883" v="3492" actId="1076"/>
        <pc:sldMkLst>
          <pc:docMk/>
          <pc:sldMk cId="4011870030" sldId="510"/>
        </pc:sldMkLst>
        <pc:spChg chg="mod">
          <ac:chgData name="Bob Witte" userId="148329813d7e473f" providerId="LiveId" clId="{370AF8A9-CE84-4AE5-A229-58AD366AB88B}" dt="2025-10-17T16:56:35.837" v="1410" actId="6549"/>
          <ac:spMkLst>
            <pc:docMk/>
            <pc:sldMk cId="4011870030" sldId="510"/>
            <ac:spMk id="2" creationId="{6C4EB3E6-5BF2-4F00-87ED-4F74B29FDC39}"/>
          </ac:spMkLst>
        </pc:spChg>
        <pc:spChg chg="add mod">
          <ac:chgData name="Bob Witte" userId="148329813d7e473f" providerId="LiveId" clId="{370AF8A9-CE84-4AE5-A229-58AD366AB88B}" dt="2025-10-20T21:45:30.086" v="2382" actId="1076"/>
          <ac:spMkLst>
            <pc:docMk/>
            <pc:sldMk cId="4011870030" sldId="510"/>
            <ac:spMk id="3" creationId="{700F1655-9569-FA6E-0BD5-BF73583EA7A7}"/>
          </ac:spMkLst>
        </pc:spChg>
        <pc:spChg chg="add mod">
          <ac:chgData name="Bob Witte" userId="148329813d7e473f" providerId="LiveId" clId="{370AF8A9-CE84-4AE5-A229-58AD366AB88B}" dt="2025-10-20T21:45:35.354" v="2383" actId="1076"/>
          <ac:spMkLst>
            <pc:docMk/>
            <pc:sldMk cId="4011870030" sldId="510"/>
            <ac:spMk id="4" creationId="{C2D7420E-402B-6776-8F3C-BCA1CD24C8D1}"/>
          </ac:spMkLst>
        </pc:spChg>
        <pc:spChg chg="mod">
          <ac:chgData name="Bob Witte" userId="148329813d7e473f" providerId="LiveId" clId="{370AF8A9-CE84-4AE5-A229-58AD366AB88B}" dt="2025-10-20T18:55:38.413" v="1428" actId="1076"/>
          <ac:spMkLst>
            <pc:docMk/>
            <pc:sldMk cId="4011870030" sldId="510"/>
            <ac:spMk id="9" creationId="{A89E8D50-5EE1-4E01-88A8-69252E82257E}"/>
          </ac:spMkLst>
        </pc:spChg>
        <pc:spChg chg="mod">
          <ac:chgData name="Bob Witte" userId="148329813d7e473f" providerId="LiveId" clId="{370AF8A9-CE84-4AE5-A229-58AD366AB88B}" dt="2025-10-20T18:55:46.008" v="1429" actId="1076"/>
          <ac:spMkLst>
            <pc:docMk/>
            <pc:sldMk cId="4011870030" sldId="510"/>
            <ac:spMk id="10" creationId="{7F044003-EF6E-468D-99A0-ABA1BB7F219E}"/>
          </ac:spMkLst>
        </pc:spChg>
        <pc:spChg chg="mod">
          <ac:chgData name="Bob Witte" userId="148329813d7e473f" providerId="LiveId" clId="{370AF8A9-CE84-4AE5-A229-58AD366AB88B}" dt="2025-10-20T18:55:38.413" v="1428" actId="1076"/>
          <ac:spMkLst>
            <pc:docMk/>
            <pc:sldMk cId="4011870030" sldId="510"/>
            <ac:spMk id="11" creationId="{0B8DD29F-0535-4C7E-9BB1-D9460381F096}"/>
          </ac:spMkLst>
        </pc:spChg>
        <pc:picChg chg="mod">
          <ac:chgData name="Bob Witte" userId="148329813d7e473f" providerId="LiveId" clId="{370AF8A9-CE84-4AE5-A229-58AD366AB88B}" dt="2025-10-21T16:33:51.883" v="3492" actId="1076"/>
          <ac:picMkLst>
            <pc:docMk/>
            <pc:sldMk cId="4011870030" sldId="510"/>
            <ac:picMk id="6" creationId="{B5AEE820-51D3-4441-9510-EE09864D1074}"/>
          </ac:picMkLst>
        </pc:picChg>
      </pc:sldChg>
      <pc:sldChg chg="modSp del mod">
        <pc:chgData name="Bob Witte" userId="148329813d7e473f" providerId="LiveId" clId="{370AF8A9-CE84-4AE5-A229-58AD366AB88B}" dt="2025-10-20T21:57:34.653" v="2699" actId="2696"/>
        <pc:sldMkLst>
          <pc:docMk/>
          <pc:sldMk cId="1374261705" sldId="511"/>
        </pc:sldMkLst>
        <pc:spChg chg="mod">
          <ac:chgData name="Bob Witte" userId="148329813d7e473f" providerId="LiveId" clId="{370AF8A9-CE84-4AE5-A229-58AD366AB88B}" dt="2025-10-20T21:55:10.288" v="2514" actId="1076"/>
          <ac:spMkLst>
            <pc:docMk/>
            <pc:sldMk cId="1374261705" sldId="511"/>
            <ac:spMk id="7" creationId="{273A515C-BA32-41E2-80D0-7F6AF321DE2E}"/>
          </ac:spMkLst>
        </pc:spChg>
      </pc:sldChg>
      <pc:sldChg chg="ord">
        <pc:chgData name="Bob Witte" userId="148329813d7e473f" providerId="LiveId" clId="{370AF8A9-CE84-4AE5-A229-58AD366AB88B}" dt="2025-10-20T22:12:38.120" v="2851"/>
        <pc:sldMkLst>
          <pc:docMk/>
          <pc:sldMk cId="1460047339" sldId="514"/>
        </pc:sldMkLst>
      </pc:sldChg>
      <pc:sldChg chg="modSp mod">
        <pc:chgData name="Bob Witte" userId="148329813d7e473f" providerId="LiveId" clId="{370AF8A9-CE84-4AE5-A229-58AD366AB88B}" dt="2025-10-17T16:37:25.863" v="1341" actId="20577"/>
        <pc:sldMkLst>
          <pc:docMk/>
          <pc:sldMk cId="2068722855" sldId="515"/>
        </pc:sldMkLst>
        <pc:spChg chg="mod">
          <ac:chgData name="Bob Witte" userId="148329813d7e473f" providerId="LiveId" clId="{370AF8A9-CE84-4AE5-A229-58AD366AB88B}" dt="2025-10-17T16:36:45.606" v="1335" actId="20577"/>
          <ac:spMkLst>
            <pc:docMk/>
            <pc:sldMk cId="2068722855" sldId="515"/>
            <ac:spMk id="2" creationId="{00000000-0000-0000-0000-000000000000}"/>
          </ac:spMkLst>
        </pc:spChg>
        <pc:spChg chg="mod">
          <ac:chgData name="Bob Witte" userId="148329813d7e473f" providerId="LiveId" clId="{370AF8A9-CE84-4AE5-A229-58AD366AB88B}" dt="2025-10-17T16:37:25.863" v="1341" actId="20577"/>
          <ac:spMkLst>
            <pc:docMk/>
            <pc:sldMk cId="2068722855" sldId="515"/>
            <ac:spMk id="3" creationId="{00000000-0000-0000-0000-000000000000}"/>
          </ac:spMkLst>
        </pc:spChg>
        <pc:picChg chg="mod">
          <ac:chgData name="Bob Witte" userId="148329813d7e473f" providerId="LiveId" clId="{370AF8A9-CE84-4AE5-A229-58AD366AB88B}" dt="2025-10-17T16:36:58.349" v="1337" actId="14100"/>
          <ac:picMkLst>
            <pc:docMk/>
            <pc:sldMk cId="2068722855" sldId="515"/>
            <ac:picMk id="7" creationId="{00000000-0000-0000-0000-000000000000}"/>
          </ac:picMkLst>
        </pc:picChg>
      </pc:sldChg>
      <pc:sldChg chg="ord">
        <pc:chgData name="Bob Witte" userId="148329813d7e473f" providerId="LiveId" clId="{370AF8A9-CE84-4AE5-A229-58AD366AB88B}" dt="2025-10-21T16:50:03.344" v="3753"/>
        <pc:sldMkLst>
          <pc:docMk/>
          <pc:sldMk cId="3638038751" sldId="519"/>
        </pc:sldMkLst>
      </pc:sldChg>
      <pc:sldChg chg="modSp mod">
        <pc:chgData name="Bob Witte" userId="148329813d7e473f" providerId="LiveId" clId="{370AF8A9-CE84-4AE5-A229-58AD366AB88B}" dt="2025-10-21T16:13:47.210" v="3302" actId="108"/>
        <pc:sldMkLst>
          <pc:docMk/>
          <pc:sldMk cId="3385495214" sldId="523"/>
        </pc:sldMkLst>
        <pc:spChg chg="mod">
          <ac:chgData name="Bob Witte" userId="148329813d7e473f" providerId="LiveId" clId="{370AF8A9-CE84-4AE5-A229-58AD366AB88B}" dt="2025-10-21T16:13:47.210" v="3302" actId="108"/>
          <ac:spMkLst>
            <pc:docMk/>
            <pc:sldMk cId="3385495214" sldId="523"/>
            <ac:spMk id="5" creationId="{00000000-0000-0000-0000-000000000000}"/>
          </ac:spMkLst>
        </pc:spChg>
      </pc:sldChg>
      <pc:sldChg chg="addSp modSp mod">
        <pc:chgData name="Bob Witte" userId="148329813d7e473f" providerId="LiveId" clId="{370AF8A9-CE84-4AE5-A229-58AD366AB88B}" dt="2025-10-21T16:38:29.165" v="3673" actId="20577"/>
        <pc:sldMkLst>
          <pc:docMk/>
          <pc:sldMk cId="2267814526" sldId="528"/>
        </pc:sldMkLst>
        <pc:spChg chg="add mod">
          <ac:chgData name="Bob Witte" userId="148329813d7e473f" providerId="LiveId" clId="{370AF8A9-CE84-4AE5-A229-58AD366AB88B}" dt="2025-10-17T15:55:58.256" v="784" actId="20577"/>
          <ac:spMkLst>
            <pc:docMk/>
            <pc:sldMk cId="2267814526" sldId="528"/>
            <ac:spMk id="2" creationId="{57FB20F5-26D0-D7F9-6DB1-2328D30CDB09}"/>
          </ac:spMkLst>
        </pc:spChg>
        <pc:spChg chg="mod">
          <ac:chgData name="Bob Witte" userId="148329813d7e473f" providerId="LiveId" clId="{370AF8A9-CE84-4AE5-A229-58AD366AB88B}" dt="2025-10-21T16:38:29.165" v="3673" actId="20577"/>
          <ac:spMkLst>
            <pc:docMk/>
            <pc:sldMk cId="2267814526" sldId="528"/>
            <ac:spMk id="10" creationId="{D9A5BAEE-4458-4B90-8A06-699497794549}"/>
          </ac:spMkLst>
        </pc:spChg>
        <pc:picChg chg="mod">
          <ac:chgData name="Bob Witte" userId="148329813d7e473f" providerId="LiveId" clId="{370AF8A9-CE84-4AE5-A229-58AD366AB88B}" dt="2025-10-17T15:55:16.191" v="768" actId="1076"/>
          <ac:picMkLst>
            <pc:docMk/>
            <pc:sldMk cId="2267814526" sldId="528"/>
            <ac:picMk id="8" creationId="{DC39E1A2-2409-43E5-913D-E9F16CD8F8AB}"/>
          </ac:picMkLst>
        </pc:picChg>
      </pc:sldChg>
      <pc:sldChg chg="del">
        <pc:chgData name="Bob Witte" userId="148329813d7e473f" providerId="LiveId" clId="{370AF8A9-CE84-4AE5-A229-58AD366AB88B}" dt="2025-10-21T16:17:18.398" v="3349" actId="2696"/>
        <pc:sldMkLst>
          <pc:docMk/>
          <pc:sldMk cId="3500406752" sldId="529"/>
        </pc:sldMkLst>
      </pc:sldChg>
      <pc:sldChg chg="del">
        <pc:chgData name="Bob Witte" userId="148329813d7e473f" providerId="LiveId" clId="{370AF8A9-CE84-4AE5-A229-58AD366AB88B}" dt="2025-10-20T20:01:11.754" v="2151" actId="47"/>
        <pc:sldMkLst>
          <pc:docMk/>
          <pc:sldMk cId="3616964245" sldId="530"/>
        </pc:sldMkLst>
      </pc:sldChg>
      <pc:sldChg chg="modSp mod ord">
        <pc:chgData name="Bob Witte" userId="148329813d7e473f" providerId="LiveId" clId="{370AF8A9-CE84-4AE5-A229-58AD366AB88B}" dt="2025-10-21T15:53:23.948" v="3193"/>
        <pc:sldMkLst>
          <pc:docMk/>
          <pc:sldMk cId="1201568256" sldId="531"/>
        </pc:sldMkLst>
        <pc:spChg chg="mod">
          <ac:chgData name="Bob Witte" userId="148329813d7e473f" providerId="LiveId" clId="{370AF8A9-CE84-4AE5-A229-58AD366AB88B}" dt="2025-10-20T21:35:30.089" v="2251" actId="6549"/>
          <ac:spMkLst>
            <pc:docMk/>
            <pc:sldMk cId="1201568256" sldId="531"/>
            <ac:spMk id="4" creationId="{26930264-2F6E-4397-BE25-88B9EBF8797A}"/>
          </ac:spMkLst>
        </pc:spChg>
      </pc:sldChg>
      <pc:sldChg chg="addSp delSp modSp mod ord">
        <pc:chgData name="Bob Witte" userId="148329813d7e473f" providerId="LiveId" clId="{370AF8A9-CE84-4AE5-A229-58AD366AB88B}" dt="2025-10-20T21:43:25.333" v="2325" actId="1076"/>
        <pc:sldMkLst>
          <pc:docMk/>
          <pc:sldMk cId="2729619244" sldId="532"/>
        </pc:sldMkLst>
        <pc:spChg chg="mod">
          <ac:chgData name="Bob Witte" userId="148329813d7e473f" providerId="LiveId" clId="{370AF8A9-CE84-4AE5-A229-58AD366AB88B}" dt="2025-10-20T21:43:19.399" v="2324" actId="1076"/>
          <ac:spMkLst>
            <pc:docMk/>
            <pc:sldMk cId="2729619244" sldId="532"/>
            <ac:spMk id="6" creationId="{3386B2AA-1DAC-49AD-B00E-A540AEEE99EF}"/>
          </ac:spMkLst>
        </pc:spChg>
        <pc:picChg chg="add mod ord">
          <ac:chgData name="Bob Witte" userId="148329813d7e473f" providerId="LiveId" clId="{370AF8A9-CE84-4AE5-A229-58AD366AB88B}" dt="2025-10-20T21:43:25.333" v="2325" actId="1076"/>
          <ac:picMkLst>
            <pc:docMk/>
            <pc:sldMk cId="2729619244" sldId="532"/>
            <ac:picMk id="3" creationId="{77C33BD7-399B-07DE-4D9D-BAA9896C1721}"/>
          </ac:picMkLst>
        </pc:picChg>
        <pc:picChg chg="del">
          <ac:chgData name="Bob Witte" userId="148329813d7e473f" providerId="LiveId" clId="{370AF8A9-CE84-4AE5-A229-58AD366AB88B}" dt="2025-10-20T21:42:51.785" v="2317" actId="478"/>
          <ac:picMkLst>
            <pc:docMk/>
            <pc:sldMk cId="2729619244" sldId="532"/>
            <ac:picMk id="5" creationId="{69308FCF-5659-4088-B2F5-D06EDA315AFC}"/>
          </ac:picMkLst>
        </pc:picChg>
      </pc:sldChg>
      <pc:sldChg chg="modSp mod">
        <pc:chgData name="Bob Witte" userId="148329813d7e473f" providerId="LiveId" clId="{370AF8A9-CE84-4AE5-A229-58AD366AB88B}" dt="2025-10-20T19:56:56.752" v="2135" actId="113"/>
        <pc:sldMkLst>
          <pc:docMk/>
          <pc:sldMk cId="1721572901" sldId="533"/>
        </pc:sldMkLst>
        <pc:spChg chg="mod">
          <ac:chgData name="Bob Witte" userId="148329813d7e473f" providerId="LiveId" clId="{370AF8A9-CE84-4AE5-A229-58AD366AB88B}" dt="2025-10-20T19:56:56.752" v="2135" actId="113"/>
          <ac:spMkLst>
            <pc:docMk/>
            <pc:sldMk cId="1721572901" sldId="533"/>
            <ac:spMk id="4" creationId="{3078C8FD-8E1D-4D92-BE7A-000D1E8C5D1A}"/>
          </ac:spMkLst>
        </pc:spChg>
      </pc:sldChg>
      <pc:sldChg chg="modSp mod">
        <pc:chgData name="Bob Witte" userId="148329813d7e473f" providerId="LiveId" clId="{370AF8A9-CE84-4AE5-A229-58AD366AB88B}" dt="2025-10-21T16:50:51.297" v="3766" actId="1076"/>
        <pc:sldMkLst>
          <pc:docMk/>
          <pc:sldMk cId="4097145602" sldId="534"/>
        </pc:sldMkLst>
        <pc:spChg chg="mod">
          <ac:chgData name="Bob Witte" userId="148329813d7e473f" providerId="LiveId" clId="{370AF8A9-CE84-4AE5-A229-58AD366AB88B}" dt="2025-10-21T16:50:47.027" v="3765" actId="20577"/>
          <ac:spMkLst>
            <pc:docMk/>
            <pc:sldMk cId="4097145602" sldId="534"/>
            <ac:spMk id="3" creationId="{00000000-0000-0000-0000-000000000000}"/>
          </ac:spMkLst>
        </pc:spChg>
        <pc:picChg chg="mod">
          <ac:chgData name="Bob Witte" userId="148329813d7e473f" providerId="LiveId" clId="{370AF8A9-CE84-4AE5-A229-58AD366AB88B}" dt="2025-10-21T16:50:51.297" v="3766" actId="1076"/>
          <ac:picMkLst>
            <pc:docMk/>
            <pc:sldMk cId="4097145602" sldId="534"/>
            <ac:picMk id="9" creationId="{00000000-0000-0000-0000-000000000000}"/>
          </ac:picMkLst>
        </pc:picChg>
      </pc:sldChg>
      <pc:sldChg chg="addSp delSp modSp mod delAnim modAnim">
        <pc:chgData name="Bob Witte" userId="148329813d7e473f" providerId="LiveId" clId="{370AF8A9-CE84-4AE5-A229-58AD366AB88B}" dt="2025-10-17T16:07:48.844" v="845"/>
        <pc:sldMkLst>
          <pc:docMk/>
          <pc:sldMk cId="2258090999" sldId="535"/>
        </pc:sldMkLst>
        <pc:spChg chg="mod">
          <ac:chgData name="Bob Witte" userId="148329813d7e473f" providerId="LiveId" clId="{370AF8A9-CE84-4AE5-A229-58AD366AB88B}" dt="2025-10-17T16:06:38.106" v="832" actId="6549"/>
          <ac:spMkLst>
            <pc:docMk/>
            <pc:sldMk cId="2258090999" sldId="535"/>
            <ac:spMk id="7" creationId="{343DB0C7-BD25-4A84-8F2B-09AE07E2868C}"/>
          </ac:spMkLst>
        </pc:spChg>
        <pc:picChg chg="add mod">
          <ac:chgData name="Bob Witte" userId="148329813d7e473f" providerId="LiveId" clId="{370AF8A9-CE84-4AE5-A229-58AD366AB88B}" dt="2025-10-17T16:07:04.180" v="836" actId="1076"/>
          <ac:picMkLst>
            <pc:docMk/>
            <pc:sldMk cId="2258090999" sldId="535"/>
            <ac:picMk id="4" creationId="{E981703D-9BEB-C4B4-98DA-45B05A06086A}"/>
          </ac:picMkLst>
        </pc:picChg>
        <pc:picChg chg="add mod">
          <ac:chgData name="Bob Witte" userId="148329813d7e473f" providerId="LiveId" clId="{370AF8A9-CE84-4AE5-A229-58AD366AB88B}" dt="2025-10-17T16:07:37.665" v="844" actId="1076"/>
          <ac:picMkLst>
            <pc:docMk/>
            <pc:sldMk cId="2258090999" sldId="535"/>
            <ac:picMk id="8" creationId="{C70E6A3F-4388-E573-2452-9F3C17A9B7F8}"/>
          </ac:picMkLst>
        </pc:picChg>
      </pc:sldChg>
      <pc:sldChg chg="addSp delSp modSp mod">
        <pc:chgData name="Bob Witte" userId="148329813d7e473f" providerId="LiveId" clId="{370AF8A9-CE84-4AE5-A229-58AD366AB88B}" dt="2025-10-21T21:41:00.077" v="4507" actId="1076"/>
        <pc:sldMkLst>
          <pc:docMk/>
          <pc:sldMk cId="3437399463" sldId="536"/>
        </pc:sldMkLst>
        <pc:spChg chg="add mod">
          <ac:chgData name="Bob Witte" userId="148329813d7e473f" providerId="LiveId" clId="{370AF8A9-CE84-4AE5-A229-58AD366AB88B}" dt="2025-10-21T16:35:52.526" v="3496" actId="1076"/>
          <ac:spMkLst>
            <pc:docMk/>
            <pc:sldMk cId="3437399463" sldId="536"/>
            <ac:spMk id="2" creationId="{19EA9885-B891-2BDE-5D8F-D773E313627E}"/>
          </ac:spMkLst>
        </pc:spChg>
        <pc:spChg chg="mod">
          <ac:chgData name="Bob Witte" userId="148329813d7e473f" providerId="LiveId" clId="{370AF8A9-CE84-4AE5-A229-58AD366AB88B}" dt="2025-10-21T21:40:49.389" v="4504" actId="20577"/>
          <ac:spMkLst>
            <pc:docMk/>
            <pc:sldMk cId="3437399463" sldId="536"/>
            <ac:spMk id="7" creationId="{273A515C-BA32-41E2-80D0-7F6AF321DE2E}"/>
          </ac:spMkLst>
        </pc:spChg>
        <pc:picChg chg="del">
          <ac:chgData name="Bob Witte" userId="148329813d7e473f" providerId="LiveId" clId="{370AF8A9-CE84-4AE5-A229-58AD366AB88B}" dt="2025-10-20T19:55:05.178" v="2124" actId="478"/>
          <ac:picMkLst>
            <pc:docMk/>
            <pc:sldMk cId="3437399463" sldId="536"/>
            <ac:picMk id="5" creationId="{DB13D25C-D7D0-4B11-9EC4-61D83D617736}"/>
          </ac:picMkLst>
        </pc:picChg>
        <pc:picChg chg="del">
          <ac:chgData name="Bob Witte" userId="148329813d7e473f" providerId="LiveId" clId="{370AF8A9-CE84-4AE5-A229-58AD366AB88B}" dt="2025-10-20T19:55:02.025" v="2123" actId="478"/>
          <ac:picMkLst>
            <pc:docMk/>
            <pc:sldMk cId="3437399463" sldId="536"/>
            <ac:picMk id="6" creationId="{8DC80B0E-17B2-4F96-8604-A6D0A2EF5C8B}"/>
          </ac:picMkLst>
        </pc:picChg>
        <pc:picChg chg="mod">
          <ac:chgData name="Bob Witte" userId="148329813d7e473f" providerId="LiveId" clId="{370AF8A9-CE84-4AE5-A229-58AD366AB88B}" dt="2025-10-21T21:40:57.524" v="4506" actId="1076"/>
          <ac:picMkLst>
            <pc:docMk/>
            <pc:sldMk cId="3437399463" sldId="536"/>
            <ac:picMk id="9" creationId="{5222359E-3196-487E-8DCB-8CB777426178}"/>
          </ac:picMkLst>
        </pc:picChg>
        <pc:picChg chg="mod">
          <ac:chgData name="Bob Witte" userId="148329813d7e473f" providerId="LiveId" clId="{370AF8A9-CE84-4AE5-A229-58AD366AB88B}" dt="2025-10-21T21:41:00.077" v="4507" actId="1076"/>
          <ac:picMkLst>
            <pc:docMk/>
            <pc:sldMk cId="3437399463" sldId="536"/>
            <ac:picMk id="11" creationId="{5662ABD3-06FE-456B-AAE1-49095C89C14D}"/>
          </ac:picMkLst>
        </pc:picChg>
      </pc:sldChg>
      <pc:sldChg chg="del">
        <pc:chgData name="Bob Witte" userId="148329813d7e473f" providerId="LiveId" clId="{370AF8A9-CE84-4AE5-A229-58AD366AB88B}" dt="2025-10-21T16:17:18.398" v="3349" actId="2696"/>
        <pc:sldMkLst>
          <pc:docMk/>
          <pc:sldMk cId="13295147" sldId="537"/>
        </pc:sldMkLst>
      </pc:sldChg>
      <pc:sldChg chg="modSp mod">
        <pc:chgData name="Bob Witte" userId="148329813d7e473f" providerId="LiveId" clId="{370AF8A9-CE84-4AE5-A229-58AD366AB88B}" dt="2025-10-21T17:48:03.967" v="4291" actId="20577"/>
        <pc:sldMkLst>
          <pc:docMk/>
          <pc:sldMk cId="1344409734" sldId="540"/>
        </pc:sldMkLst>
        <pc:spChg chg="mod">
          <ac:chgData name="Bob Witte" userId="148329813d7e473f" providerId="LiveId" clId="{370AF8A9-CE84-4AE5-A229-58AD366AB88B}" dt="2025-10-21T17:48:03.967" v="4291" actId="20577"/>
          <ac:spMkLst>
            <pc:docMk/>
            <pc:sldMk cId="1344409734" sldId="540"/>
            <ac:spMk id="6" creationId="{5D5503EF-64F2-4FB1-96D3-D27654723B5C}"/>
          </ac:spMkLst>
        </pc:spChg>
      </pc:sldChg>
      <pc:sldChg chg="addSp delSp modSp mod">
        <pc:chgData name="Bob Witte" userId="148329813d7e473f" providerId="LiveId" clId="{370AF8A9-CE84-4AE5-A229-58AD366AB88B}" dt="2025-10-21T17:02:51.575" v="4105" actId="14100"/>
        <pc:sldMkLst>
          <pc:docMk/>
          <pc:sldMk cId="785465290" sldId="541"/>
        </pc:sldMkLst>
        <pc:spChg chg="add del mod">
          <ac:chgData name="Bob Witte" userId="148329813d7e473f" providerId="LiveId" clId="{370AF8A9-CE84-4AE5-A229-58AD366AB88B}" dt="2025-10-21T16:16:30.131" v="3348" actId="478"/>
          <ac:spMkLst>
            <pc:docMk/>
            <pc:sldMk cId="785465290" sldId="541"/>
            <ac:spMk id="2" creationId="{6931ADB3-1CC4-846D-926B-9FD4416DBDC4}"/>
          </ac:spMkLst>
        </pc:spChg>
        <pc:spChg chg="mod">
          <ac:chgData name="Bob Witte" userId="148329813d7e473f" providerId="LiveId" clId="{370AF8A9-CE84-4AE5-A229-58AD366AB88B}" dt="2025-10-21T17:02:51.575" v="4105" actId="14100"/>
          <ac:spMkLst>
            <pc:docMk/>
            <pc:sldMk cId="785465290" sldId="541"/>
            <ac:spMk id="3" creationId="{3B7901E3-5D34-4BC1-8F69-55CA4E08F723}"/>
          </ac:spMkLst>
        </pc:spChg>
      </pc:sldChg>
      <pc:sldChg chg="modSp add mod">
        <pc:chgData name="Bob Witte" userId="148329813d7e473f" providerId="LiveId" clId="{370AF8A9-CE84-4AE5-A229-58AD366AB88B}" dt="2025-10-21T17:44:03.915" v="4289" actId="1076"/>
        <pc:sldMkLst>
          <pc:docMk/>
          <pc:sldMk cId="1129121330" sldId="544"/>
        </pc:sldMkLst>
        <pc:spChg chg="mod">
          <ac:chgData name="Bob Witte" userId="148329813d7e473f" providerId="LiveId" clId="{370AF8A9-CE84-4AE5-A229-58AD366AB88B}" dt="2025-10-21T17:44:03.915" v="4289" actId="1076"/>
          <ac:spMkLst>
            <pc:docMk/>
            <pc:sldMk cId="1129121330" sldId="544"/>
            <ac:spMk id="15" creationId="{AEBB9F61-63AC-4D7A-8009-75895717E377}"/>
          </ac:spMkLst>
        </pc:spChg>
      </pc:sldChg>
      <pc:sldChg chg="del">
        <pc:chgData name="Bob Witte" userId="148329813d7e473f" providerId="LiveId" clId="{370AF8A9-CE84-4AE5-A229-58AD366AB88B}" dt="2025-10-20T22:50:10.517" v="3046" actId="2696"/>
        <pc:sldMkLst>
          <pc:docMk/>
          <pc:sldMk cId="2298022715" sldId="544"/>
        </pc:sldMkLst>
      </pc:sldChg>
      <pc:sldChg chg="modSp mod ord">
        <pc:chgData name="Bob Witte" userId="148329813d7e473f" providerId="LiveId" clId="{370AF8A9-CE84-4AE5-A229-58AD366AB88B}" dt="2025-10-21T16:54:28.698" v="4008" actId="6549"/>
        <pc:sldMkLst>
          <pc:docMk/>
          <pc:sldMk cId="3993385473" sldId="547"/>
        </pc:sldMkLst>
        <pc:spChg chg="mod">
          <ac:chgData name="Bob Witte" userId="148329813d7e473f" providerId="LiveId" clId="{370AF8A9-CE84-4AE5-A229-58AD366AB88B}" dt="2025-10-21T16:54:28.698" v="4008" actId="6549"/>
          <ac:spMkLst>
            <pc:docMk/>
            <pc:sldMk cId="3993385473" sldId="547"/>
            <ac:spMk id="3" creationId="{4501CFE1-A71B-4D9E-855D-546C86FAE9F8}"/>
          </ac:spMkLst>
        </pc:spChg>
      </pc:sldChg>
      <pc:sldChg chg="add">
        <pc:chgData name="Bob Witte" userId="148329813d7e473f" providerId="LiveId" clId="{370AF8A9-CE84-4AE5-A229-58AD366AB88B}" dt="2025-10-20T22:25:03.974" v="2978"/>
        <pc:sldMkLst>
          <pc:docMk/>
          <pc:sldMk cId="246059462" sldId="548"/>
        </pc:sldMkLst>
      </pc:sldChg>
      <pc:sldChg chg="add del">
        <pc:chgData name="Bob Witte" userId="148329813d7e473f" providerId="LiveId" clId="{370AF8A9-CE84-4AE5-A229-58AD366AB88B}" dt="2025-10-20T22:24:47.408" v="2977" actId="2696"/>
        <pc:sldMkLst>
          <pc:docMk/>
          <pc:sldMk cId="2127653388" sldId="548"/>
        </pc:sldMkLst>
      </pc:sldChg>
      <pc:sldChg chg="add del">
        <pc:chgData name="Bob Witte" userId="148329813d7e473f" providerId="LiveId" clId="{370AF8A9-CE84-4AE5-A229-58AD366AB88B}" dt="2025-10-20T22:50:36.353" v="3049" actId="47"/>
        <pc:sldMkLst>
          <pc:docMk/>
          <pc:sldMk cId="1674222553" sldId="549"/>
        </pc:sldMkLst>
      </pc:sldChg>
      <pc:sldChg chg="del">
        <pc:chgData name="Bob Witte" userId="148329813d7e473f" providerId="LiveId" clId="{370AF8A9-CE84-4AE5-A229-58AD366AB88B}" dt="2025-10-20T22:50:10.517" v="3046" actId="2696"/>
        <pc:sldMkLst>
          <pc:docMk/>
          <pc:sldMk cId="4279794704" sldId="549"/>
        </pc:sldMkLst>
      </pc:sldChg>
      <pc:sldChg chg="modSp mod">
        <pc:chgData name="Bob Witte" userId="148329813d7e473f" providerId="LiveId" clId="{370AF8A9-CE84-4AE5-A229-58AD366AB88B}" dt="2025-10-21T16:14:22.562" v="3305" actId="108"/>
        <pc:sldMkLst>
          <pc:docMk/>
          <pc:sldMk cId="230194375" sldId="552"/>
        </pc:sldMkLst>
        <pc:spChg chg="mod">
          <ac:chgData name="Bob Witte" userId="148329813d7e473f" providerId="LiveId" clId="{370AF8A9-CE84-4AE5-A229-58AD366AB88B}" dt="2025-10-21T16:14:22.562" v="3305" actId="108"/>
          <ac:spMkLst>
            <pc:docMk/>
            <pc:sldMk cId="230194375" sldId="552"/>
            <ac:spMk id="12290" creationId="{00000000-0000-0000-0000-000000000000}"/>
          </ac:spMkLst>
        </pc:spChg>
      </pc:sldChg>
      <pc:sldChg chg="del">
        <pc:chgData name="Bob Witte" userId="148329813d7e473f" providerId="LiveId" clId="{370AF8A9-CE84-4AE5-A229-58AD366AB88B}" dt="2025-10-20T20:01:17.128" v="2152" actId="47"/>
        <pc:sldMkLst>
          <pc:docMk/>
          <pc:sldMk cId="4194034417" sldId="555"/>
        </pc:sldMkLst>
      </pc:sldChg>
      <pc:sldChg chg="del">
        <pc:chgData name="Bob Witte" userId="148329813d7e473f" providerId="LiveId" clId="{370AF8A9-CE84-4AE5-A229-58AD366AB88B}" dt="2025-10-20T19:59:54.543" v="2136" actId="47"/>
        <pc:sldMkLst>
          <pc:docMk/>
          <pc:sldMk cId="869483428" sldId="556"/>
        </pc:sldMkLst>
      </pc:sldChg>
      <pc:sldChg chg="del">
        <pc:chgData name="Bob Witte" userId="148329813d7e473f" providerId="LiveId" clId="{370AF8A9-CE84-4AE5-A229-58AD366AB88B}" dt="2025-10-20T20:00:03.576" v="2139" actId="47"/>
        <pc:sldMkLst>
          <pc:docMk/>
          <pc:sldMk cId="3665814232" sldId="557"/>
        </pc:sldMkLst>
      </pc:sldChg>
      <pc:sldChg chg="del">
        <pc:chgData name="Bob Witte" userId="148329813d7e473f" providerId="LiveId" clId="{370AF8A9-CE84-4AE5-A229-58AD366AB88B}" dt="2025-10-20T20:00:07.238" v="2140" actId="47"/>
        <pc:sldMkLst>
          <pc:docMk/>
          <pc:sldMk cId="3765624144" sldId="558"/>
        </pc:sldMkLst>
      </pc:sldChg>
      <pc:sldChg chg="del">
        <pc:chgData name="Bob Witte" userId="148329813d7e473f" providerId="LiveId" clId="{370AF8A9-CE84-4AE5-A229-58AD366AB88B}" dt="2025-10-20T20:00:08.247" v="2141" actId="47"/>
        <pc:sldMkLst>
          <pc:docMk/>
          <pc:sldMk cId="2609269452" sldId="559"/>
        </pc:sldMkLst>
      </pc:sldChg>
      <pc:sldChg chg="del">
        <pc:chgData name="Bob Witte" userId="148329813d7e473f" providerId="LiveId" clId="{370AF8A9-CE84-4AE5-A229-58AD366AB88B}" dt="2025-10-20T20:00:09.954" v="2142" actId="47"/>
        <pc:sldMkLst>
          <pc:docMk/>
          <pc:sldMk cId="1183675719" sldId="560"/>
        </pc:sldMkLst>
      </pc:sldChg>
      <pc:sldChg chg="del">
        <pc:chgData name="Bob Witte" userId="148329813d7e473f" providerId="LiveId" clId="{370AF8A9-CE84-4AE5-A229-58AD366AB88B}" dt="2025-10-20T20:00:11.614" v="2143" actId="47"/>
        <pc:sldMkLst>
          <pc:docMk/>
          <pc:sldMk cId="1882492194" sldId="561"/>
        </pc:sldMkLst>
      </pc:sldChg>
      <pc:sldChg chg="del">
        <pc:chgData name="Bob Witte" userId="148329813d7e473f" providerId="LiveId" clId="{370AF8A9-CE84-4AE5-A229-58AD366AB88B}" dt="2025-10-20T20:01:19.120" v="2153" actId="47"/>
        <pc:sldMkLst>
          <pc:docMk/>
          <pc:sldMk cId="1381963378" sldId="562"/>
        </pc:sldMkLst>
      </pc:sldChg>
      <pc:sldChg chg="del">
        <pc:chgData name="Bob Witte" userId="148329813d7e473f" providerId="LiveId" clId="{370AF8A9-CE84-4AE5-A229-58AD366AB88B}" dt="2025-10-20T20:01:48.563" v="2157" actId="47"/>
        <pc:sldMkLst>
          <pc:docMk/>
          <pc:sldMk cId="190239495" sldId="565"/>
        </pc:sldMkLst>
      </pc:sldChg>
      <pc:sldChg chg="del">
        <pc:chgData name="Bob Witte" userId="148329813d7e473f" providerId="LiveId" clId="{370AF8A9-CE84-4AE5-A229-58AD366AB88B}" dt="2025-10-20T20:01:22.806" v="2154" actId="47"/>
        <pc:sldMkLst>
          <pc:docMk/>
          <pc:sldMk cId="2935978012" sldId="566"/>
        </pc:sldMkLst>
      </pc:sldChg>
      <pc:sldChg chg="del">
        <pc:chgData name="Bob Witte" userId="148329813d7e473f" providerId="LiveId" clId="{370AF8A9-CE84-4AE5-A229-58AD366AB88B}" dt="2025-10-20T20:01:47.691" v="2156" actId="47"/>
        <pc:sldMkLst>
          <pc:docMk/>
          <pc:sldMk cId="1732398783" sldId="567"/>
        </pc:sldMkLst>
      </pc:sldChg>
      <pc:sldChg chg="del">
        <pc:chgData name="Bob Witte" userId="148329813d7e473f" providerId="LiveId" clId="{370AF8A9-CE84-4AE5-A229-58AD366AB88B}" dt="2025-10-20T20:01:52.978" v="2158" actId="47"/>
        <pc:sldMkLst>
          <pc:docMk/>
          <pc:sldMk cId="866957899" sldId="568"/>
        </pc:sldMkLst>
      </pc:sldChg>
      <pc:sldChg chg="del">
        <pc:chgData name="Bob Witte" userId="148329813d7e473f" providerId="LiveId" clId="{370AF8A9-CE84-4AE5-A229-58AD366AB88B}" dt="2025-10-20T20:01:46.240" v="2155" actId="47"/>
        <pc:sldMkLst>
          <pc:docMk/>
          <pc:sldMk cId="2670152751" sldId="569"/>
        </pc:sldMkLst>
      </pc:sldChg>
      <pc:sldChg chg="del">
        <pc:chgData name="Bob Witte" userId="148329813d7e473f" providerId="LiveId" clId="{370AF8A9-CE84-4AE5-A229-58AD366AB88B}" dt="2025-10-20T20:01:53.559" v="2159" actId="47"/>
        <pc:sldMkLst>
          <pc:docMk/>
          <pc:sldMk cId="1776879319" sldId="570"/>
        </pc:sldMkLst>
      </pc:sldChg>
      <pc:sldChg chg="del">
        <pc:chgData name="Bob Witte" userId="148329813d7e473f" providerId="LiveId" clId="{370AF8A9-CE84-4AE5-A229-58AD366AB88B}" dt="2025-10-20T20:01:54.883" v="2160" actId="47"/>
        <pc:sldMkLst>
          <pc:docMk/>
          <pc:sldMk cId="3430906767" sldId="571"/>
        </pc:sldMkLst>
      </pc:sldChg>
      <pc:sldChg chg="del">
        <pc:chgData name="Bob Witte" userId="148329813d7e473f" providerId="LiveId" clId="{370AF8A9-CE84-4AE5-A229-58AD366AB88B}" dt="2025-10-20T20:00:33.508" v="2145" actId="47"/>
        <pc:sldMkLst>
          <pc:docMk/>
          <pc:sldMk cId="3898436034" sldId="572"/>
        </pc:sldMkLst>
      </pc:sldChg>
      <pc:sldChg chg="del">
        <pc:chgData name="Bob Witte" userId="148329813d7e473f" providerId="LiveId" clId="{370AF8A9-CE84-4AE5-A229-58AD366AB88B}" dt="2025-10-20T20:01:55.293" v="2161" actId="47"/>
        <pc:sldMkLst>
          <pc:docMk/>
          <pc:sldMk cId="4010994178" sldId="573"/>
        </pc:sldMkLst>
      </pc:sldChg>
      <pc:sldChg chg="del">
        <pc:chgData name="Bob Witte" userId="148329813d7e473f" providerId="LiveId" clId="{370AF8A9-CE84-4AE5-A229-58AD366AB88B}" dt="2025-10-20T20:00:42.409" v="2146" actId="47"/>
        <pc:sldMkLst>
          <pc:docMk/>
          <pc:sldMk cId="3868216251" sldId="574"/>
        </pc:sldMkLst>
      </pc:sldChg>
      <pc:sldChg chg="del">
        <pc:chgData name="Bob Witte" userId="148329813d7e473f" providerId="LiveId" clId="{370AF8A9-CE84-4AE5-A229-58AD366AB88B}" dt="2025-10-20T20:00:43.836" v="2147" actId="47"/>
        <pc:sldMkLst>
          <pc:docMk/>
          <pc:sldMk cId="2872531924" sldId="575"/>
        </pc:sldMkLst>
      </pc:sldChg>
      <pc:sldChg chg="del">
        <pc:chgData name="Bob Witte" userId="148329813d7e473f" providerId="LiveId" clId="{370AF8A9-CE84-4AE5-A229-58AD366AB88B}" dt="2025-10-20T22:00:31.700" v="2707" actId="47"/>
        <pc:sldMkLst>
          <pc:docMk/>
          <pc:sldMk cId="2754897966" sldId="576"/>
        </pc:sldMkLst>
      </pc:sldChg>
      <pc:sldChg chg="del">
        <pc:chgData name="Bob Witte" userId="148329813d7e473f" providerId="LiveId" clId="{370AF8A9-CE84-4AE5-A229-58AD366AB88B}" dt="2025-10-20T20:02:01.923" v="2162" actId="47"/>
        <pc:sldMkLst>
          <pc:docMk/>
          <pc:sldMk cId="109357031" sldId="577"/>
        </pc:sldMkLst>
      </pc:sldChg>
      <pc:sldChg chg="del">
        <pc:chgData name="Bob Witte" userId="148329813d7e473f" providerId="LiveId" clId="{370AF8A9-CE84-4AE5-A229-58AD366AB88B}" dt="2025-10-20T20:02:05.483" v="2163" actId="47"/>
        <pc:sldMkLst>
          <pc:docMk/>
          <pc:sldMk cId="1153308387" sldId="578"/>
        </pc:sldMkLst>
      </pc:sldChg>
      <pc:sldChg chg="del">
        <pc:chgData name="Bob Witte" userId="148329813d7e473f" providerId="LiveId" clId="{370AF8A9-CE84-4AE5-A229-58AD366AB88B}" dt="2025-10-20T20:02:06.313" v="2164" actId="47"/>
        <pc:sldMkLst>
          <pc:docMk/>
          <pc:sldMk cId="589702210" sldId="579"/>
        </pc:sldMkLst>
      </pc:sldChg>
      <pc:sldChg chg="del">
        <pc:chgData name="Bob Witte" userId="148329813d7e473f" providerId="LiveId" clId="{370AF8A9-CE84-4AE5-A229-58AD366AB88B}" dt="2025-10-20T20:02:07.366" v="2165" actId="47"/>
        <pc:sldMkLst>
          <pc:docMk/>
          <pc:sldMk cId="83611920" sldId="580"/>
        </pc:sldMkLst>
      </pc:sldChg>
      <pc:sldChg chg="del">
        <pc:chgData name="Bob Witte" userId="148329813d7e473f" providerId="LiveId" clId="{370AF8A9-CE84-4AE5-A229-58AD366AB88B}" dt="2025-10-20T20:02:08.123" v="2166" actId="47"/>
        <pc:sldMkLst>
          <pc:docMk/>
          <pc:sldMk cId="1765240352" sldId="581"/>
        </pc:sldMkLst>
      </pc:sldChg>
      <pc:sldChg chg="del">
        <pc:chgData name="Bob Witte" userId="148329813d7e473f" providerId="LiveId" clId="{370AF8A9-CE84-4AE5-A229-58AD366AB88B}" dt="2025-10-20T20:02:09.143" v="2167" actId="47"/>
        <pc:sldMkLst>
          <pc:docMk/>
          <pc:sldMk cId="789526782" sldId="582"/>
        </pc:sldMkLst>
      </pc:sldChg>
      <pc:sldChg chg="del">
        <pc:chgData name="Bob Witte" userId="148329813d7e473f" providerId="LiveId" clId="{370AF8A9-CE84-4AE5-A229-58AD366AB88B}" dt="2025-10-20T20:02:10.677" v="2168" actId="47"/>
        <pc:sldMkLst>
          <pc:docMk/>
          <pc:sldMk cId="2117529013" sldId="583"/>
        </pc:sldMkLst>
      </pc:sldChg>
      <pc:sldChg chg="del">
        <pc:chgData name="Bob Witte" userId="148329813d7e473f" providerId="LiveId" clId="{370AF8A9-CE84-4AE5-A229-58AD366AB88B}" dt="2025-10-20T20:02:12.194" v="2169" actId="47"/>
        <pc:sldMkLst>
          <pc:docMk/>
          <pc:sldMk cId="599009678" sldId="584"/>
        </pc:sldMkLst>
      </pc:sldChg>
      <pc:sldChg chg="del">
        <pc:chgData name="Bob Witte" userId="148329813d7e473f" providerId="LiveId" clId="{370AF8A9-CE84-4AE5-A229-58AD366AB88B}" dt="2025-10-20T20:02:12.898" v="2170" actId="47"/>
        <pc:sldMkLst>
          <pc:docMk/>
          <pc:sldMk cId="3567426382" sldId="585"/>
        </pc:sldMkLst>
      </pc:sldChg>
      <pc:sldChg chg="del">
        <pc:chgData name="Bob Witte" userId="148329813d7e473f" providerId="LiveId" clId="{370AF8A9-CE84-4AE5-A229-58AD366AB88B}" dt="2025-10-20T20:02:14.368" v="2171" actId="47"/>
        <pc:sldMkLst>
          <pc:docMk/>
          <pc:sldMk cId="1481443402" sldId="586"/>
        </pc:sldMkLst>
      </pc:sldChg>
      <pc:sldChg chg="del">
        <pc:chgData name="Bob Witte" userId="148329813d7e473f" providerId="LiveId" clId="{370AF8A9-CE84-4AE5-A229-58AD366AB88B}" dt="2025-10-20T20:02:16.696" v="2172" actId="47"/>
        <pc:sldMkLst>
          <pc:docMk/>
          <pc:sldMk cId="1541238709" sldId="587"/>
        </pc:sldMkLst>
      </pc:sldChg>
      <pc:sldChg chg="del">
        <pc:chgData name="Bob Witte" userId="148329813d7e473f" providerId="LiveId" clId="{370AF8A9-CE84-4AE5-A229-58AD366AB88B}" dt="2025-10-20T23:24:56.794" v="3132" actId="47"/>
        <pc:sldMkLst>
          <pc:docMk/>
          <pc:sldMk cId="690533569" sldId="588"/>
        </pc:sldMkLst>
      </pc:sldChg>
      <pc:sldChg chg="ord">
        <pc:chgData name="Bob Witte" userId="148329813d7e473f" providerId="LiveId" clId="{370AF8A9-CE84-4AE5-A229-58AD366AB88B}" dt="2025-10-20T23:25:24.145" v="3134"/>
        <pc:sldMkLst>
          <pc:docMk/>
          <pc:sldMk cId="55897720" sldId="589"/>
        </pc:sldMkLst>
      </pc:sldChg>
      <pc:sldChg chg="del">
        <pc:chgData name="Bob Witte" userId="148329813d7e473f" providerId="LiveId" clId="{370AF8A9-CE84-4AE5-A229-58AD366AB88B}" dt="2025-10-20T23:25:39.274" v="3137" actId="47"/>
        <pc:sldMkLst>
          <pc:docMk/>
          <pc:sldMk cId="1605548044" sldId="590"/>
        </pc:sldMkLst>
      </pc:sldChg>
      <pc:sldChg chg="del">
        <pc:chgData name="Bob Witte" userId="148329813d7e473f" providerId="LiveId" clId="{370AF8A9-CE84-4AE5-A229-58AD366AB88B}" dt="2025-10-20T20:02:21.546" v="2173" actId="47"/>
        <pc:sldMkLst>
          <pc:docMk/>
          <pc:sldMk cId="159469915" sldId="591"/>
        </pc:sldMkLst>
      </pc:sldChg>
      <pc:sldChg chg="del">
        <pc:chgData name="Bob Witte" userId="148329813d7e473f" providerId="LiveId" clId="{370AF8A9-CE84-4AE5-A229-58AD366AB88B}" dt="2025-10-20T19:50:52.027" v="2000" actId="2696"/>
        <pc:sldMkLst>
          <pc:docMk/>
          <pc:sldMk cId="1982099665" sldId="592"/>
        </pc:sldMkLst>
      </pc:sldChg>
      <pc:sldChg chg="addSp delSp modSp add mod setBg">
        <pc:chgData name="Bob Witte" userId="148329813d7e473f" providerId="LiveId" clId="{370AF8A9-CE84-4AE5-A229-58AD366AB88B}" dt="2025-10-21T16:05:19.687" v="3291" actId="26606"/>
        <pc:sldMkLst>
          <pc:docMk/>
          <pc:sldMk cId="2701167464" sldId="593"/>
        </pc:sldMkLst>
        <pc:spChg chg="mod">
          <ac:chgData name="Bob Witte" userId="148329813d7e473f" providerId="LiveId" clId="{370AF8A9-CE84-4AE5-A229-58AD366AB88B}" dt="2025-10-21T16:04:34.864" v="3218" actId="6549"/>
          <ac:spMkLst>
            <pc:docMk/>
            <pc:sldMk cId="2701167464" sldId="593"/>
            <ac:spMk id="2" creationId="{F78ECA71-F9A3-A4A0-9013-B90D127C8FEA}"/>
          </ac:spMkLst>
        </pc:spChg>
        <pc:spChg chg="add del mod">
          <ac:chgData name="Bob Witte" userId="148329813d7e473f" providerId="LiveId" clId="{370AF8A9-CE84-4AE5-A229-58AD366AB88B}" dt="2025-10-21T16:04:21.983" v="3204" actId="26606"/>
          <ac:spMkLst>
            <pc:docMk/>
            <pc:sldMk cId="2701167464" sldId="593"/>
            <ac:spMk id="4" creationId="{43DFE405-9B1D-BFD3-E609-E658107EA613}"/>
          </ac:spMkLst>
        </pc:spChg>
        <pc:spChg chg="add del">
          <ac:chgData name="Bob Witte" userId="148329813d7e473f" providerId="LiveId" clId="{370AF8A9-CE84-4AE5-A229-58AD366AB88B}" dt="2025-10-21T16:05:19.687" v="3291" actId="26606"/>
          <ac:spMkLst>
            <pc:docMk/>
            <pc:sldMk cId="2701167464" sldId="593"/>
            <ac:spMk id="7" creationId="{BACC6370-2D7E-4714-9D71-7542949D7D5D}"/>
          </ac:spMkLst>
        </pc:spChg>
        <pc:spChg chg="add">
          <ac:chgData name="Bob Witte" userId="148329813d7e473f" providerId="LiveId" clId="{370AF8A9-CE84-4AE5-A229-58AD366AB88B}" dt="2025-10-21T16:04:21.983" v="3204" actId="26606"/>
          <ac:spMkLst>
            <pc:docMk/>
            <pc:sldMk cId="2701167464" sldId="593"/>
            <ac:spMk id="8" creationId="{256B2C21-A230-48C0-8DF1-C46611373C44}"/>
          </ac:spMkLst>
        </pc:spChg>
        <pc:spChg chg="add del">
          <ac:chgData name="Bob Witte" userId="148329813d7e473f" providerId="LiveId" clId="{370AF8A9-CE84-4AE5-A229-58AD366AB88B}" dt="2025-10-21T16:05:19.671" v="3290" actId="26606"/>
          <ac:spMkLst>
            <pc:docMk/>
            <pc:sldMk cId="2701167464" sldId="593"/>
            <ac:spMk id="9" creationId="{3847E18C-932D-4C95-AABA-FEC7C9499AD7}"/>
          </ac:spMkLst>
        </pc:spChg>
        <pc:spChg chg="add del">
          <ac:chgData name="Bob Witte" userId="148329813d7e473f" providerId="LiveId" clId="{370AF8A9-CE84-4AE5-A229-58AD366AB88B}" dt="2025-10-21T16:01:24.378" v="3195" actId="26606"/>
          <ac:spMkLst>
            <pc:docMk/>
            <pc:sldMk cId="2701167464" sldId="593"/>
            <ac:spMk id="10" creationId="{BACC6370-2D7E-4714-9D71-7542949D7D5D}"/>
          </ac:spMkLst>
        </pc:spChg>
        <pc:spChg chg="add del">
          <ac:chgData name="Bob Witte" userId="148329813d7e473f" providerId="LiveId" clId="{370AF8A9-CE84-4AE5-A229-58AD366AB88B}" dt="2025-10-21T16:05:19.687" v="3291" actId="26606"/>
          <ac:spMkLst>
            <pc:docMk/>
            <pc:sldMk cId="2701167464" sldId="593"/>
            <ac:spMk id="11" creationId="{3150CB11-0C61-439E-910F-5787759E72A0}"/>
          </ac:spMkLst>
        </pc:spChg>
        <pc:spChg chg="add del">
          <ac:chgData name="Bob Witte" userId="148329813d7e473f" providerId="LiveId" clId="{370AF8A9-CE84-4AE5-A229-58AD366AB88B}" dt="2025-10-21T16:01:24.378" v="3195" actId="26606"/>
          <ac:spMkLst>
            <pc:docMk/>
            <pc:sldMk cId="2701167464" sldId="593"/>
            <ac:spMk id="12" creationId="{256B2C21-A230-48C0-8DF1-C46611373C44}"/>
          </ac:spMkLst>
        </pc:spChg>
        <pc:spChg chg="add del">
          <ac:chgData name="Bob Witte" userId="148329813d7e473f" providerId="LiveId" clId="{370AF8A9-CE84-4AE5-A229-58AD366AB88B}" dt="2025-10-21T16:05:19.687" v="3291" actId="26606"/>
          <ac:spMkLst>
            <pc:docMk/>
            <pc:sldMk cId="2701167464" sldId="593"/>
            <ac:spMk id="13" creationId="{43F8A58B-5155-44CE-A5FF-7647B47D0A7A}"/>
          </ac:spMkLst>
        </pc:spChg>
        <pc:spChg chg="add del">
          <ac:chgData name="Bob Witte" userId="148329813d7e473f" providerId="LiveId" clId="{370AF8A9-CE84-4AE5-A229-58AD366AB88B}" dt="2025-10-21T16:01:24.378" v="3195" actId="26606"/>
          <ac:spMkLst>
            <pc:docMk/>
            <pc:sldMk cId="2701167464" sldId="593"/>
            <ac:spMk id="14" creationId="{3847E18C-932D-4C95-AABA-FEC7C9499AD7}"/>
          </ac:spMkLst>
        </pc:spChg>
        <pc:spChg chg="add del">
          <ac:chgData name="Bob Witte" userId="148329813d7e473f" providerId="LiveId" clId="{370AF8A9-CE84-4AE5-A229-58AD366AB88B}" dt="2025-10-21T16:05:19.687" v="3291" actId="26606"/>
          <ac:spMkLst>
            <pc:docMk/>
            <pc:sldMk cId="2701167464" sldId="593"/>
            <ac:spMk id="15" creationId="{443F2ACA-E6D6-4028-82DD-F03C262D5DE6}"/>
          </ac:spMkLst>
        </pc:spChg>
        <pc:spChg chg="add del">
          <ac:chgData name="Bob Witte" userId="148329813d7e473f" providerId="LiveId" clId="{370AF8A9-CE84-4AE5-A229-58AD366AB88B}" dt="2025-10-21T16:01:24.378" v="3195" actId="26606"/>
          <ac:spMkLst>
            <pc:docMk/>
            <pc:sldMk cId="2701167464" sldId="593"/>
            <ac:spMk id="16" creationId="{3150CB11-0C61-439E-910F-5787759E72A0}"/>
          </ac:spMkLst>
        </pc:spChg>
        <pc:spChg chg="add del">
          <ac:chgData name="Bob Witte" userId="148329813d7e473f" providerId="LiveId" clId="{370AF8A9-CE84-4AE5-A229-58AD366AB88B}" dt="2025-10-21T16:01:24.378" v="3195" actId="26606"/>
          <ac:spMkLst>
            <pc:docMk/>
            <pc:sldMk cId="2701167464" sldId="593"/>
            <ac:spMk id="18" creationId="{43F8A58B-5155-44CE-A5FF-7647B47D0A7A}"/>
          </ac:spMkLst>
        </pc:spChg>
        <pc:spChg chg="add del">
          <ac:chgData name="Bob Witte" userId="148329813d7e473f" providerId="LiveId" clId="{370AF8A9-CE84-4AE5-A229-58AD366AB88B}" dt="2025-10-21T16:05:18.943" v="3288" actId="26606"/>
          <ac:spMkLst>
            <pc:docMk/>
            <pc:sldMk cId="2701167464" sldId="593"/>
            <ac:spMk id="19" creationId="{3847E18C-932D-4C95-AABA-FEC7C9499AD7}"/>
          </ac:spMkLst>
        </pc:spChg>
        <pc:spChg chg="add del">
          <ac:chgData name="Bob Witte" userId="148329813d7e473f" providerId="LiveId" clId="{370AF8A9-CE84-4AE5-A229-58AD366AB88B}" dt="2025-10-21T16:01:24.378" v="3195" actId="26606"/>
          <ac:spMkLst>
            <pc:docMk/>
            <pc:sldMk cId="2701167464" sldId="593"/>
            <ac:spMk id="20" creationId="{443F2ACA-E6D6-4028-82DD-F03C262D5DE6}"/>
          </ac:spMkLst>
        </pc:spChg>
        <pc:spChg chg="add del">
          <ac:chgData name="Bob Witte" userId="148329813d7e473f" providerId="LiveId" clId="{370AF8A9-CE84-4AE5-A229-58AD366AB88B}" dt="2025-10-21T16:05:18.943" v="3288" actId="26606"/>
          <ac:spMkLst>
            <pc:docMk/>
            <pc:sldMk cId="2701167464" sldId="593"/>
            <ac:spMk id="21" creationId="{3150CB11-0C61-439E-910F-5787759E72A0}"/>
          </ac:spMkLst>
        </pc:spChg>
        <pc:spChg chg="add del">
          <ac:chgData name="Bob Witte" userId="148329813d7e473f" providerId="LiveId" clId="{370AF8A9-CE84-4AE5-A229-58AD366AB88B}" dt="2025-10-21T16:05:18.943" v="3288" actId="26606"/>
          <ac:spMkLst>
            <pc:docMk/>
            <pc:sldMk cId="2701167464" sldId="593"/>
            <ac:spMk id="22" creationId="{BACC6370-2D7E-4714-9D71-7542949D7D5D}"/>
          </ac:spMkLst>
        </pc:spChg>
        <pc:spChg chg="add del">
          <ac:chgData name="Bob Witte" userId="148329813d7e473f" providerId="LiveId" clId="{370AF8A9-CE84-4AE5-A229-58AD366AB88B}" dt="2025-10-21T16:05:18.943" v="3288" actId="26606"/>
          <ac:spMkLst>
            <pc:docMk/>
            <pc:sldMk cId="2701167464" sldId="593"/>
            <ac:spMk id="23" creationId="{43F8A58B-5155-44CE-A5FF-7647B47D0A7A}"/>
          </ac:spMkLst>
        </pc:spChg>
        <pc:spChg chg="add del">
          <ac:chgData name="Bob Witte" userId="148329813d7e473f" providerId="LiveId" clId="{370AF8A9-CE84-4AE5-A229-58AD366AB88B}" dt="2025-10-21T16:05:18.943" v="3288" actId="26606"/>
          <ac:spMkLst>
            <pc:docMk/>
            <pc:sldMk cId="2701167464" sldId="593"/>
            <ac:spMk id="24" creationId="{256B2C21-A230-48C0-8DF1-C46611373C44}"/>
          </ac:spMkLst>
        </pc:spChg>
        <pc:spChg chg="add del">
          <ac:chgData name="Bob Witte" userId="148329813d7e473f" providerId="LiveId" clId="{370AF8A9-CE84-4AE5-A229-58AD366AB88B}" dt="2025-10-21T16:05:18.943" v="3288" actId="26606"/>
          <ac:spMkLst>
            <pc:docMk/>
            <pc:sldMk cId="2701167464" sldId="593"/>
            <ac:spMk id="25" creationId="{443F2ACA-E6D6-4028-82DD-F03C262D5DE6}"/>
          </ac:spMkLst>
        </pc:spChg>
        <pc:spChg chg="add del">
          <ac:chgData name="Bob Witte" userId="148329813d7e473f" providerId="LiveId" clId="{370AF8A9-CE84-4AE5-A229-58AD366AB88B}" dt="2025-10-21T16:01:34.658" v="3197" actId="26606"/>
          <ac:spMkLst>
            <pc:docMk/>
            <pc:sldMk cId="2701167464" sldId="593"/>
            <ac:spMk id="26" creationId="{1D63C574-BFD2-41A1-A567-B0C3CC7FDD4F}"/>
          </ac:spMkLst>
        </pc:spChg>
        <pc:spChg chg="add del">
          <ac:chgData name="Bob Witte" userId="148329813d7e473f" providerId="LiveId" clId="{370AF8A9-CE84-4AE5-A229-58AD366AB88B}" dt="2025-10-21T16:01:34.658" v="3197" actId="26606"/>
          <ac:spMkLst>
            <pc:docMk/>
            <pc:sldMk cId="2701167464" sldId="593"/>
            <ac:spMk id="27" creationId="{E2A46BAB-8C31-42B2-90E8-B26DD3E81D37}"/>
          </ac:spMkLst>
        </pc:spChg>
        <pc:spChg chg="add del">
          <ac:chgData name="Bob Witte" userId="148329813d7e473f" providerId="LiveId" clId="{370AF8A9-CE84-4AE5-A229-58AD366AB88B}" dt="2025-10-21T16:05:19.671" v="3290" actId="26606"/>
          <ac:spMkLst>
            <pc:docMk/>
            <pc:sldMk cId="2701167464" sldId="593"/>
            <ac:spMk id="29" creationId="{BACC6370-2D7E-4714-9D71-7542949D7D5D}"/>
          </ac:spMkLst>
        </pc:spChg>
        <pc:spChg chg="add del">
          <ac:chgData name="Bob Witte" userId="148329813d7e473f" providerId="LiveId" clId="{370AF8A9-CE84-4AE5-A229-58AD366AB88B}" dt="2025-10-21T16:05:19.671" v="3290" actId="26606"/>
          <ac:spMkLst>
            <pc:docMk/>
            <pc:sldMk cId="2701167464" sldId="593"/>
            <ac:spMk id="31" creationId="{256B2C21-A230-48C0-8DF1-C46611373C44}"/>
          </ac:spMkLst>
        </pc:spChg>
        <pc:spChg chg="add del">
          <ac:chgData name="Bob Witte" userId="148329813d7e473f" providerId="LiveId" clId="{370AF8A9-CE84-4AE5-A229-58AD366AB88B}" dt="2025-10-21T16:05:19.671" v="3290" actId="26606"/>
          <ac:spMkLst>
            <pc:docMk/>
            <pc:sldMk cId="2701167464" sldId="593"/>
            <ac:spMk id="33" creationId="{3847E18C-932D-4C95-AABA-FEC7C9499AD7}"/>
          </ac:spMkLst>
        </pc:spChg>
        <pc:spChg chg="add del">
          <ac:chgData name="Bob Witte" userId="148329813d7e473f" providerId="LiveId" clId="{370AF8A9-CE84-4AE5-A229-58AD366AB88B}" dt="2025-10-21T16:01:39.528" v="3199" actId="26606"/>
          <ac:spMkLst>
            <pc:docMk/>
            <pc:sldMk cId="2701167464" sldId="593"/>
            <ac:spMk id="34" creationId="{BACC6370-2D7E-4714-9D71-7542949D7D5D}"/>
          </ac:spMkLst>
        </pc:spChg>
        <pc:spChg chg="add del">
          <ac:chgData name="Bob Witte" userId="148329813d7e473f" providerId="LiveId" clId="{370AF8A9-CE84-4AE5-A229-58AD366AB88B}" dt="2025-10-21T16:01:39.528" v="3199" actId="26606"/>
          <ac:spMkLst>
            <pc:docMk/>
            <pc:sldMk cId="2701167464" sldId="593"/>
            <ac:spMk id="35" creationId="{256B2C21-A230-48C0-8DF1-C46611373C44}"/>
          </ac:spMkLst>
        </pc:spChg>
        <pc:spChg chg="add del">
          <ac:chgData name="Bob Witte" userId="148329813d7e473f" providerId="LiveId" clId="{370AF8A9-CE84-4AE5-A229-58AD366AB88B}" dt="2025-10-21T16:01:39.528" v="3199" actId="26606"/>
          <ac:spMkLst>
            <pc:docMk/>
            <pc:sldMk cId="2701167464" sldId="593"/>
            <ac:spMk id="36" creationId="{3847E18C-932D-4C95-AABA-FEC7C9499AD7}"/>
          </ac:spMkLst>
        </pc:spChg>
        <pc:spChg chg="add del">
          <ac:chgData name="Bob Witte" userId="148329813d7e473f" providerId="LiveId" clId="{370AF8A9-CE84-4AE5-A229-58AD366AB88B}" dt="2025-10-21T16:01:39.528" v="3199" actId="26606"/>
          <ac:spMkLst>
            <pc:docMk/>
            <pc:sldMk cId="2701167464" sldId="593"/>
            <ac:spMk id="37" creationId="{3150CB11-0C61-439E-910F-5787759E72A0}"/>
          </ac:spMkLst>
        </pc:spChg>
        <pc:spChg chg="add del">
          <ac:chgData name="Bob Witte" userId="148329813d7e473f" providerId="LiveId" clId="{370AF8A9-CE84-4AE5-A229-58AD366AB88B}" dt="2025-10-21T16:01:39.528" v="3199" actId="26606"/>
          <ac:spMkLst>
            <pc:docMk/>
            <pc:sldMk cId="2701167464" sldId="593"/>
            <ac:spMk id="38" creationId="{43F8A58B-5155-44CE-A5FF-7647B47D0A7A}"/>
          </ac:spMkLst>
        </pc:spChg>
        <pc:spChg chg="add del">
          <ac:chgData name="Bob Witte" userId="148329813d7e473f" providerId="LiveId" clId="{370AF8A9-CE84-4AE5-A229-58AD366AB88B}" dt="2025-10-21T16:01:39.528" v="3199" actId="26606"/>
          <ac:spMkLst>
            <pc:docMk/>
            <pc:sldMk cId="2701167464" sldId="593"/>
            <ac:spMk id="39" creationId="{443F2ACA-E6D6-4028-82DD-F03C262D5DE6}"/>
          </ac:spMkLst>
        </pc:spChg>
        <pc:spChg chg="add del">
          <ac:chgData name="Bob Witte" userId="148329813d7e473f" providerId="LiveId" clId="{370AF8A9-CE84-4AE5-A229-58AD366AB88B}" dt="2025-10-21T16:05:19.671" v="3290" actId="26606"/>
          <ac:spMkLst>
            <pc:docMk/>
            <pc:sldMk cId="2701167464" sldId="593"/>
            <ac:spMk id="43" creationId="{43F8A58B-5155-44CE-A5FF-7647B47D0A7A}"/>
          </ac:spMkLst>
        </pc:spChg>
        <pc:spChg chg="add del">
          <ac:chgData name="Bob Witte" userId="148329813d7e473f" providerId="LiveId" clId="{370AF8A9-CE84-4AE5-A229-58AD366AB88B}" dt="2025-10-21T16:05:19.671" v="3290" actId="26606"/>
          <ac:spMkLst>
            <pc:docMk/>
            <pc:sldMk cId="2701167464" sldId="593"/>
            <ac:spMk id="45" creationId="{443F2ACA-E6D6-4028-82DD-F03C262D5DE6}"/>
          </ac:spMkLst>
        </pc:spChg>
        <pc:spChg chg="add">
          <ac:chgData name="Bob Witte" userId="148329813d7e473f" providerId="LiveId" clId="{370AF8A9-CE84-4AE5-A229-58AD366AB88B}" dt="2025-10-21T16:05:19.687" v="3291" actId="26606"/>
          <ac:spMkLst>
            <pc:docMk/>
            <pc:sldMk cId="2701167464" sldId="593"/>
            <ac:spMk id="47" creationId="{BACC6370-2D7E-4714-9D71-7542949D7D5D}"/>
          </ac:spMkLst>
        </pc:spChg>
        <pc:spChg chg="add">
          <ac:chgData name="Bob Witte" userId="148329813d7e473f" providerId="LiveId" clId="{370AF8A9-CE84-4AE5-A229-58AD366AB88B}" dt="2025-10-21T16:05:19.687" v="3291" actId="26606"/>
          <ac:spMkLst>
            <pc:docMk/>
            <pc:sldMk cId="2701167464" sldId="593"/>
            <ac:spMk id="48" creationId="{256B2C21-A230-48C0-8DF1-C46611373C44}"/>
          </ac:spMkLst>
        </pc:spChg>
        <pc:spChg chg="add">
          <ac:chgData name="Bob Witte" userId="148329813d7e473f" providerId="LiveId" clId="{370AF8A9-CE84-4AE5-A229-58AD366AB88B}" dt="2025-10-21T16:05:19.687" v="3291" actId="26606"/>
          <ac:spMkLst>
            <pc:docMk/>
            <pc:sldMk cId="2701167464" sldId="593"/>
            <ac:spMk id="49" creationId="{3847E18C-932D-4C95-AABA-FEC7C9499AD7}"/>
          </ac:spMkLst>
        </pc:spChg>
        <pc:spChg chg="add">
          <ac:chgData name="Bob Witte" userId="148329813d7e473f" providerId="LiveId" clId="{370AF8A9-CE84-4AE5-A229-58AD366AB88B}" dt="2025-10-21T16:05:19.687" v="3291" actId="26606"/>
          <ac:spMkLst>
            <pc:docMk/>
            <pc:sldMk cId="2701167464" sldId="593"/>
            <ac:spMk id="50" creationId="{3150CB11-0C61-439E-910F-5787759E72A0}"/>
          </ac:spMkLst>
        </pc:spChg>
        <pc:spChg chg="add">
          <ac:chgData name="Bob Witte" userId="148329813d7e473f" providerId="LiveId" clId="{370AF8A9-CE84-4AE5-A229-58AD366AB88B}" dt="2025-10-21T16:05:19.687" v="3291" actId="26606"/>
          <ac:spMkLst>
            <pc:docMk/>
            <pc:sldMk cId="2701167464" sldId="593"/>
            <ac:spMk id="51" creationId="{43F8A58B-5155-44CE-A5FF-7647B47D0A7A}"/>
          </ac:spMkLst>
        </pc:spChg>
        <pc:spChg chg="add">
          <ac:chgData name="Bob Witte" userId="148329813d7e473f" providerId="LiveId" clId="{370AF8A9-CE84-4AE5-A229-58AD366AB88B}" dt="2025-10-21T16:05:19.687" v="3291" actId="26606"/>
          <ac:spMkLst>
            <pc:docMk/>
            <pc:sldMk cId="2701167464" sldId="593"/>
            <ac:spMk id="52" creationId="{443F2ACA-E6D6-4028-82DD-F03C262D5DE6}"/>
          </ac:spMkLst>
        </pc:spChg>
        <pc:grpChg chg="add del">
          <ac:chgData name="Bob Witte" userId="148329813d7e473f" providerId="LiveId" clId="{370AF8A9-CE84-4AE5-A229-58AD366AB88B}" dt="2025-10-21T16:01:34.658" v="3197" actId="26606"/>
          <ac:grpSpMkLst>
            <pc:docMk/>
            <pc:sldMk cId="2701167464" sldId="593"/>
            <ac:grpSpMk id="28" creationId="{B3F7A3C7-0737-4E57-B30E-8EEFE638B401}"/>
          </ac:grpSpMkLst>
        </pc:grpChg>
        <pc:grpChg chg="add del">
          <ac:chgData name="Bob Witte" userId="148329813d7e473f" providerId="LiveId" clId="{370AF8A9-CE84-4AE5-A229-58AD366AB88B}" dt="2025-10-21T16:01:34.658" v="3197" actId="26606"/>
          <ac:grpSpMkLst>
            <pc:docMk/>
            <pc:sldMk cId="2701167464" sldId="593"/>
            <ac:grpSpMk id="30" creationId="{43F5E015-E085-4624-B431-B42414448684}"/>
          </ac:grpSpMkLst>
        </pc:grpChg>
        <pc:graphicFrameChg chg="add del">
          <ac:chgData name="Bob Witte" userId="148329813d7e473f" providerId="LiveId" clId="{370AF8A9-CE84-4AE5-A229-58AD366AB88B}" dt="2025-10-21T16:01:24.378" v="3195" actId="26606"/>
          <ac:graphicFrameMkLst>
            <pc:docMk/>
            <pc:sldMk cId="2701167464" sldId="593"/>
            <ac:graphicFrameMk id="6" creationId="{03F31916-460D-060C-4707-4F7CE6D26A02}"/>
          </ac:graphicFrameMkLst>
        </pc:graphicFrameChg>
        <pc:graphicFrameChg chg="add modGraphic">
          <ac:chgData name="Bob Witte" userId="148329813d7e473f" providerId="LiveId" clId="{370AF8A9-CE84-4AE5-A229-58AD366AB88B}" dt="2025-10-21T16:05:02.358" v="3286" actId="20577"/>
          <ac:graphicFrameMkLst>
            <pc:docMk/>
            <pc:sldMk cId="2701167464" sldId="593"/>
            <ac:graphicFrameMk id="17" creationId="{998364E2-BF01-8E56-CFDD-A962A67146A2}"/>
          </ac:graphicFrameMkLst>
        </pc:graphicFrameChg>
        <pc:graphicFrameChg chg="add del">
          <ac:chgData name="Bob Witte" userId="148329813d7e473f" providerId="LiveId" clId="{370AF8A9-CE84-4AE5-A229-58AD366AB88B}" dt="2025-10-21T16:01:34.658" v="3197" actId="26606"/>
          <ac:graphicFrameMkLst>
            <pc:docMk/>
            <pc:sldMk cId="2701167464" sldId="593"/>
            <ac:graphicFrameMk id="32" creationId="{028BB2E8-A105-FA0D-3B09-FDA997E63DFB}"/>
          </ac:graphicFrameMkLst>
        </pc:graphicFrameChg>
        <pc:graphicFrameChg chg="add del">
          <ac:chgData name="Bob Witte" userId="148329813d7e473f" providerId="LiveId" clId="{370AF8A9-CE84-4AE5-A229-58AD366AB88B}" dt="2025-10-21T16:01:39.528" v="3199" actId="26606"/>
          <ac:graphicFrameMkLst>
            <pc:docMk/>
            <pc:sldMk cId="2701167464" sldId="593"/>
            <ac:graphicFrameMk id="40" creationId="{B481D624-CD55-2CD0-90BB-2AA267442684}"/>
          </ac:graphicFrameMkLst>
        </pc:graphicFrameChg>
        <pc:graphicFrameChg chg="add del">
          <ac:chgData name="Bob Witte" userId="148329813d7e473f" providerId="LiveId" clId="{370AF8A9-CE84-4AE5-A229-58AD366AB88B}" dt="2025-10-21T16:01:43.617" v="3201" actId="26606"/>
          <ac:graphicFrameMkLst>
            <pc:docMk/>
            <pc:sldMk cId="2701167464" sldId="593"/>
            <ac:graphicFrameMk id="42" creationId="{76E5AAB6-9EB0-0036-00D8-4B098047F926}"/>
          </ac:graphicFrameMkLst>
        </pc:graphicFrameChg>
        <pc:graphicFrameChg chg="add del">
          <ac:chgData name="Bob Witte" userId="148329813d7e473f" providerId="LiveId" clId="{370AF8A9-CE84-4AE5-A229-58AD366AB88B}" dt="2025-10-21T16:02:05.688" v="3203" actId="26606"/>
          <ac:graphicFrameMkLst>
            <pc:docMk/>
            <pc:sldMk cId="2701167464" sldId="593"/>
            <ac:graphicFrameMk id="44" creationId="{C0223B3F-2645-C62A-7141-098811F8D225}"/>
          </ac:graphicFrameMkLst>
        </pc:graphicFrameChg>
      </pc:sldChg>
      <pc:sldChg chg="add del">
        <pc:chgData name="Bob Witte" userId="148329813d7e473f" providerId="LiveId" clId="{370AF8A9-CE84-4AE5-A229-58AD366AB88B}" dt="2025-10-20T20:02:23.963" v="2174" actId="47"/>
        <pc:sldMkLst>
          <pc:docMk/>
          <pc:sldMk cId="3086835224" sldId="594"/>
        </pc:sldMkLst>
      </pc:sldChg>
      <pc:sldChg chg="add del">
        <pc:chgData name="Bob Witte" userId="148329813d7e473f" providerId="LiveId" clId="{370AF8A9-CE84-4AE5-A229-58AD366AB88B}" dt="2025-10-20T22:44:45.984" v="2994" actId="47"/>
        <pc:sldMkLst>
          <pc:docMk/>
          <pc:sldMk cId="13367322" sldId="595"/>
        </pc:sldMkLst>
      </pc:sldChg>
      <pc:sldChg chg="add del">
        <pc:chgData name="Bob Witte" userId="148329813d7e473f" providerId="LiveId" clId="{370AF8A9-CE84-4AE5-A229-58AD366AB88B}" dt="2025-10-20T22:24:47.408" v="2977" actId="2696"/>
        <pc:sldMkLst>
          <pc:docMk/>
          <pc:sldMk cId="3472717341" sldId="599"/>
        </pc:sldMkLst>
      </pc:sldChg>
      <pc:sldChg chg="add">
        <pc:chgData name="Bob Witte" userId="148329813d7e473f" providerId="LiveId" clId="{370AF8A9-CE84-4AE5-A229-58AD366AB88B}" dt="2025-10-20T22:25:03.974" v="2978"/>
        <pc:sldMkLst>
          <pc:docMk/>
          <pc:sldMk cId="3692796433" sldId="599"/>
        </pc:sldMkLst>
      </pc:sldChg>
      <pc:sldChg chg="add del">
        <pc:chgData name="Bob Witte" userId="148329813d7e473f" providerId="LiveId" clId="{370AF8A9-CE84-4AE5-A229-58AD366AB88B}" dt="2025-10-20T22:48:31.021" v="3038" actId="2696"/>
        <pc:sldMkLst>
          <pc:docMk/>
          <pc:sldMk cId="1794260520" sldId="606"/>
        </pc:sldMkLst>
      </pc:sldChg>
      <pc:sldChg chg="add">
        <pc:chgData name="Bob Witte" userId="148329813d7e473f" providerId="LiveId" clId="{370AF8A9-CE84-4AE5-A229-58AD366AB88B}" dt="2025-10-20T22:48:36.940" v="3039"/>
        <pc:sldMkLst>
          <pc:docMk/>
          <pc:sldMk cId="3808714140" sldId="606"/>
        </pc:sldMkLst>
      </pc:sldChg>
      <pc:sldChg chg="addSp delSp modSp add mod ord delAnim modAnim">
        <pc:chgData name="Bob Witte" userId="148329813d7e473f" providerId="LiveId" clId="{370AF8A9-CE84-4AE5-A229-58AD366AB88B}" dt="2025-10-21T17:41:10.129" v="4281"/>
        <pc:sldMkLst>
          <pc:docMk/>
          <pc:sldMk cId="2348494802" sldId="607"/>
        </pc:sldMkLst>
        <pc:spChg chg="add mod">
          <ac:chgData name="Bob Witte" userId="148329813d7e473f" providerId="LiveId" clId="{370AF8A9-CE84-4AE5-A229-58AD366AB88B}" dt="2025-10-21T17:23:49.043" v="4130" actId="14100"/>
          <ac:spMkLst>
            <pc:docMk/>
            <pc:sldMk cId="2348494802" sldId="607"/>
            <ac:spMk id="5" creationId="{04585405-490E-C5DA-30BF-1B6E147C958F}"/>
          </ac:spMkLst>
        </pc:spChg>
        <pc:spChg chg="mod">
          <ac:chgData name="Bob Witte" userId="148329813d7e473f" providerId="LiveId" clId="{370AF8A9-CE84-4AE5-A229-58AD366AB88B}" dt="2025-10-21T17:23:16.894" v="4125" actId="27636"/>
          <ac:spMkLst>
            <pc:docMk/>
            <pc:sldMk cId="2348494802" sldId="607"/>
            <ac:spMk id="8" creationId="{A15EBE8A-110A-4421-990C-ADA6D2D751F6}"/>
          </ac:spMkLst>
        </pc:spChg>
        <pc:spChg chg="add mod">
          <ac:chgData name="Bob Witte" userId="148329813d7e473f" providerId="LiveId" clId="{370AF8A9-CE84-4AE5-A229-58AD366AB88B}" dt="2025-10-21T17:33:28.463" v="4143" actId="767"/>
          <ac:spMkLst>
            <pc:docMk/>
            <pc:sldMk cId="2348494802" sldId="607"/>
            <ac:spMk id="11" creationId="{66972C90-6B18-1FFD-A180-DDE916DE07EE}"/>
          </ac:spMkLst>
        </pc:spChg>
        <pc:spChg chg="add mod">
          <ac:chgData name="Bob Witte" userId="148329813d7e473f" providerId="LiveId" clId="{370AF8A9-CE84-4AE5-A229-58AD366AB88B}" dt="2025-10-21T17:40:50.264" v="4278" actId="1076"/>
          <ac:spMkLst>
            <pc:docMk/>
            <pc:sldMk cId="2348494802" sldId="607"/>
            <ac:spMk id="12" creationId="{A929DBD7-FAD2-B607-B589-99583262998B}"/>
          </ac:spMkLst>
        </pc:spChg>
        <pc:spChg chg="mod">
          <ac:chgData name="Bob Witte" userId="148329813d7e473f" providerId="LiveId" clId="{370AF8A9-CE84-4AE5-A229-58AD366AB88B}" dt="2025-10-21T17:23:55.449" v="4131" actId="1076"/>
          <ac:spMkLst>
            <pc:docMk/>
            <pc:sldMk cId="2348494802" sldId="607"/>
            <ac:spMk id="16" creationId="{5EB3AD82-CFA8-4FF3-8394-43B43E841BD2}"/>
          </ac:spMkLst>
        </pc:spChg>
        <pc:picChg chg="add mod">
          <ac:chgData name="Bob Witte" userId="148329813d7e473f" providerId="LiveId" clId="{370AF8A9-CE84-4AE5-A229-58AD366AB88B}" dt="2025-10-21T17:23:00.865" v="4123" actId="1076"/>
          <ac:picMkLst>
            <pc:docMk/>
            <pc:sldMk cId="2348494802" sldId="607"/>
            <ac:picMk id="3" creationId="{C3FEEF41-B93E-8A94-7C06-96F1994A4C6D}"/>
          </ac:picMkLst>
        </pc:picChg>
        <pc:picChg chg="del">
          <ac:chgData name="Bob Witte" userId="148329813d7e473f" providerId="LiveId" clId="{370AF8A9-CE84-4AE5-A229-58AD366AB88B}" dt="2025-10-21T17:22:15.248" v="4115" actId="478"/>
          <ac:picMkLst>
            <pc:docMk/>
            <pc:sldMk cId="2348494802" sldId="607"/>
            <ac:picMk id="7" creationId="{48CD262F-A0B2-4E30-A0B0-9191013BD856}"/>
          </ac:picMkLst>
        </pc:picChg>
        <pc:picChg chg="add mod">
          <ac:chgData name="Bob Witte" userId="148329813d7e473f" providerId="LiveId" clId="{370AF8A9-CE84-4AE5-A229-58AD366AB88B}" dt="2025-10-21T17:33:20.099" v="4142" actId="1076"/>
          <ac:picMkLst>
            <pc:docMk/>
            <pc:sldMk cId="2348494802" sldId="607"/>
            <ac:picMk id="9" creationId="{BFE71115-5DCA-4DCF-4764-1BC897187C8D}"/>
          </ac:picMkLst>
        </pc:picChg>
        <pc:picChg chg="del">
          <ac:chgData name="Bob Witte" userId="148329813d7e473f" providerId="LiveId" clId="{370AF8A9-CE84-4AE5-A229-58AD366AB88B}" dt="2025-10-21T17:22:14.267" v="4114" actId="478"/>
          <ac:picMkLst>
            <pc:docMk/>
            <pc:sldMk cId="2348494802" sldId="607"/>
            <ac:picMk id="10" creationId="{F12AA8CC-95DE-451C-8697-F3C95A08E63B}"/>
          </ac:picMkLst>
        </pc:picChg>
      </pc:sldChg>
      <pc:sldChg chg="add">
        <pc:chgData name="Bob Witte" userId="148329813d7e473f" providerId="LiveId" clId="{370AF8A9-CE84-4AE5-A229-58AD366AB88B}" dt="2025-10-20T22:48:36.940" v="3039"/>
        <pc:sldMkLst>
          <pc:docMk/>
          <pc:sldMk cId="1292512063" sldId="610"/>
        </pc:sldMkLst>
      </pc:sldChg>
      <pc:sldChg chg="add del">
        <pc:chgData name="Bob Witte" userId="148329813d7e473f" providerId="LiveId" clId="{370AF8A9-CE84-4AE5-A229-58AD366AB88B}" dt="2025-10-20T22:48:31.021" v="3038" actId="2696"/>
        <pc:sldMkLst>
          <pc:docMk/>
          <pc:sldMk cId="1419729714" sldId="610"/>
        </pc:sldMkLst>
      </pc:sldChg>
      <pc:sldChg chg="add del">
        <pc:chgData name="Bob Witte" userId="148329813d7e473f" providerId="LiveId" clId="{370AF8A9-CE84-4AE5-A229-58AD366AB88B}" dt="2025-10-20T22:51:28.052" v="3051" actId="47"/>
        <pc:sldMkLst>
          <pc:docMk/>
          <pc:sldMk cId="990710041" sldId="613"/>
        </pc:sldMkLst>
      </pc:sldChg>
      <pc:sldChg chg="add del">
        <pc:chgData name="Bob Witte" userId="148329813d7e473f" providerId="LiveId" clId="{370AF8A9-CE84-4AE5-A229-58AD366AB88B}" dt="2025-10-20T22:48:31.021" v="3038" actId="2696"/>
        <pc:sldMkLst>
          <pc:docMk/>
          <pc:sldMk cId="310727148" sldId="614"/>
        </pc:sldMkLst>
      </pc:sldChg>
      <pc:sldChg chg="modSp add mod">
        <pc:chgData name="Bob Witte" userId="148329813d7e473f" providerId="LiveId" clId="{370AF8A9-CE84-4AE5-A229-58AD366AB88B}" dt="2025-10-21T16:58:14.940" v="4103" actId="20577"/>
        <pc:sldMkLst>
          <pc:docMk/>
          <pc:sldMk cId="3561979280" sldId="614"/>
        </pc:sldMkLst>
        <pc:spChg chg="mod">
          <ac:chgData name="Bob Witte" userId="148329813d7e473f" providerId="LiveId" clId="{370AF8A9-CE84-4AE5-A229-58AD366AB88B}" dt="2025-10-21T16:58:14.940" v="4103" actId="20577"/>
          <ac:spMkLst>
            <pc:docMk/>
            <pc:sldMk cId="3561979280" sldId="614"/>
            <ac:spMk id="15" creationId="{F97A06D5-7A23-4F98-898A-8E5919B2E927}"/>
          </ac:spMkLst>
        </pc:spChg>
        <pc:spChg chg="mod">
          <ac:chgData name="Bob Witte" userId="148329813d7e473f" providerId="LiveId" clId="{370AF8A9-CE84-4AE5-A229-58AD366AB88B}" dt="2025-10-21T16:57:35.484" v="4031" actId="14100"/>
          <ac:spMkLst>
            <pc:docMk/>
            <pc:sldMk cId="3561979280" sldId="614"/>
            <ac:spMk id="16" creationId="{7A28233E-AE49-460D-9E94-6D4108C15AE1}"/>
          </ac:spMkLst>
        </pc:spChg>
      </pc:sldChg>
      <pc:sldChg chg="add del">
        <pc:chgData name="Bob Witte" userId="148329813d7e473f" providerId="LiveId" clId="{370AF8A9-CE84-4AE5-A229-58AD366AB88B}" dt="2025-10-20T22:51:30.478" v="3052" actId="47"/>
        <pc:sldMkLst>
          <pc:docMk/>
          <pc:sldMk cId="2076071606" sldId="615"/>
        </pc:sldMkLst>
      </pc:sldChg>
      <pc:sldChg chg="add">
        <pc:chgData name="Bob Witte" userId="148329813d7e473f" providerId="LiveId" clId="{370AF8A9-CE84-4AE5-A229-58AD366AB88B}" dt="2025-10-20T22:48:36.940" v="3039"/>
        <pc:sldMkLst>
          <pc:docMk/>
          <pc:sldMk cId="1108365152" sldId="617"/>
        </pc:sldMkLst>
      </pc:sldChg>
      <pc:sldChg chg="delSp add del mod">
        <pc:chgData name="Bob Witte" userId="148329813d7e473f" providerId="LiveId" clId="{370AF8A9-CE84-4AE5-A229-58AD366AB88B}" dt="2025-10-20T22:48:31.021" v="3038" actId="2696"/>
        <pc:sldMkLst>
          <pc:docMk/>
          <pc:sldMk cId="2750024683" sldId="617"/>
        </pc:sldMkLst>
        <pc:picChg chg="del">
          <ac:chgData name="Bob Witte" userId="148329813d7e473f" providerId="LiveId" clId="{370AF8A9-CE84-4AE5-A229-58AD366AB88B}" dt="2025-10-20T22:43:54.982" v="2991" actId="478"/>
          <ac:picMkLst>
            <pc:docMk/>
            <pc:sldMk cId="2750024683" sldId="617"/>
            <ac:picMk id="2" creationId="{F6911A5D-0CD6-4421-3E42-9FFDA76131EA}"/>
          </ac:picMkLst>
        </pc:picChg>
      </pc:sldChg>
      <pc:sldChg chg="add">
        <pc:chgData name="Bob Witte" userId="148329813d7e473f" providerId="LiveId" clId="{370AF8A9-CE84-4AE5-A229-58AD366AB88B}" dt="2025-10-20T22:48:36.940" v="3039"/>
        <pc:sldMkLst>
          <pc:docMk/>
          <pc:sldMk cId="1340042413" sldId="618"/>
        </pc:sldMkLst>
      </pc:sldChg>
      <pc:sldChg chg="add del">
        <pc:chgData name="Bob Witte" userId="148329813d7e473f" providerId="LiveId" clId="{370AF8A9-CE84-4AE5-A229-58AD366AB88B}" dt="2025-10-20T22:48:31.021" v="3038" actId="2696"/>
        <pc:sldMkLst>
          <pc:docMk/>
          <pc:sldMk cId="3154539799" sldId="618"/>
        </pc:sldMkLst>
      </pc:sldChg>
      <pc:sldChg chg="add del">
        <pc:chgData name="Bob Witte" userId="148329813d7e473f" providerId="LiveId" clId="{370AF8A9-CE84-4AE5-A229-58AD366AB88B}" dt="2025-10-20T22:48:31.021" v="3038" actId="2696"/>
        <pc:sldMkLst>
          <pc:docMk/>
          <pc:sldMk cId="2145448558" sldId="619"/>
        </pc:sldMkLst>
      </pc:sldChg>
      <pc:sldChg chg="add">
        <pc:chgData name="Bob Witte" userId="148329813d7e473f" providerId="LiveId" clId="{370AF8A9-CE84-4AE5-A229-58AD366AB88B}" dt="2025-10-20T22:48:36.940" v="3039"/>
        <pc:sldMkLst>
          <pc:docMk/>
          <pc:sldMk cId="2221455792" sldId="619"/>
        </pc:sldMkLst>
      </pc:sldChg>
      <pc:sldChg chg="add">
        <pc:chgData name="Bob Witte" userId="148329813d7e473f" providerId="LiveId" clId="{370AF8A9-CE84-4AE5-A229-58AD366AB88B}" dt="2025-10-20T22:48:36.940" v="3039"/>
        <pc:sldMkLst>
          <pc:docMk/>
          <pc:sldMk cId="2331733650" sldId="620"/>
        </pc:sldMkLst>
      </pc:sldChg>
      <pc:sldChg chg="add del ord">
        <pc:chgData name="Bob Witte" userId="148329813d7e473f" providerId="LiveId" clId="{370AF8A9-CE84-4AE5-A229-58AD366AB88B}" dt="2025-10-20T22:48:31.021" v="3038" actId="2696"/>
        <pc:sldMkLst>
          <pc:docMk/>
          <pc:sldMk cId="3046466572" sldId="620"/>
        </pc:sldMkLst>
      </pc:sldChg>
      <pc:sldChg chg="add del">
        <pc:chgData name="Bob Witte" userId="148329813d7e473f" providerId="LiveId" clId="{370AF8A9-CE84-4AE5-A229-58AD366AB88B}" dt="2025-10-20T22:48:31.021" v="3038" actId="2696"/>
        <pc:sldMkLst>
          <pc:docMk/>
          <pc:sldMk cId="1006816044" sldId="621"/>
        </pc:sldMkLst>
      </pc:sldChg>
      <pc:sldChg chg="add ord">
        <pc:chgData name="Bob Witte" userId="148329813d7e473f" providerId="LiveId" clId="{370AF8A9-CE84-4AE5-A229-58AD366AB88B}" dt="2025-10-21T16:28:37.246" v="3489"/>
        <pc:sldMkLst>
          <pc:docMk/>
          <pc:sldMk cId="3633232902" sldId="621"/>
        </pc:sldMkLst>
      </pc:sldChg>
      <pc:sldChg chg="add del">
        <pc:chgData name="Bob Witte" userId="148329813d7e473f" providerId="LiveId" clId="{370AF8A9-CE84-4AE5-A229-58AD366AB88B}" dt="2025-10-20T22:17:27.619" v="2886" actId="2696"/>
        <pc:sldMkLst>
          <pc:docMk/>
          <pc:sldMk cId="907391345" sldId="622"/>
        </pc:sldMkLst>
      </pc:sldChg>
      <pc:sldChg chg="modSp add mod">
        <pc:chgData name="Bob Witte" userId="148329813d7e473f" providerId="LiveId" clId="{370AF8A9-CE84-4AE5-A229-58AD366AB88B}" dt="2025-10-21T16:47:18.786" v="3735" actId="20577"/>
        <pc:sldMkLst>
          <pc:docMk/>
          <pc:sldMk cId="1597235048" sldId="622"/>
        </pc:sldMkLst>
        <pc:spChg chg="mod">
          <ac:chgData name="Bob Witte" userId="148329813d7e473f" providerId="LiveId" clId="{370AF8A9-CE84-4AE5-A229-58AD366AB88B}" dt="2025-10-21T16:18:17.113" v="3350" actId="108"/>
          <ac:spMkLst>
            <pc:docMk/>
            <pc:sldMk cId="1597235048" sldId="622"/>
            <ac:spMk id="2" creationId="{565686EB-5847-8DD2-B821-86E2E7B744B7}"/>
          </ac:spMkLst>
        </pc:spChg>
        <pc:spChg chg="mod">
          <ac:chgData name="Bob Witte" userId="148329813d7e473f" providerId="LiveId" clId="{370AF8A9-CE84-4AE5-A229-58AD366AB88B}" dt="2025-10-21T16:47:18.786" v="3735" actId="20577"/>
          <ac:spMkLst>
            <pc:docMk/>
            <pc:sldMk cId="1597235048" sldId="622"/>
            <ac:spMk id="3" creationId="{65DC548F-0C13-EAB7-5553-82A78B6E080D}"/>
          </ac:spMkLst>
        </pc:spChg>
      </pc:sldChg>
      <pc:sldChg chg="add del">
        <pc:chgData name="Bob Witte" userId="148329813d7e473f" providerId="LiveId" clId="{370AF8A9-CE84-4AE5-A229-58AD366AB88B}" dt="2025-10-20T22:15:38.704" v="2882" actId="2696"/>
        <pc:sldMkLst>
          <pc:docMk/>
          <pc:sldMk cId="1201909817" sldId="624"/>
        </pc:sldMkLst>
      </pc:sldChg>
      <pc:sldChg chg="add">
        <pc:chgData name="Bob Witte" userId="148329813d7e473f" providerId="LiveId" clId="{370AF8A9-CE84-4AE5-A229-58AD366AB88B}" dt="2025-10-20T22:16:05.763" v="2883"/>
        <pc:sldMkLst>
          <pc:docMk/>
          <pc:sldMk cId="1394347729" sldId="624"/>
        </pc:sldMkLst>
      </pc:sldChg>
      <pc:sldChg chg="delSp add mod delAnim">
        <pc:chgData name="Bob Witte" userId="148329813d7e473f" providerId="LiveId" clId="{370AF8A9-CE84-4AE5-A229-58AD366AB88B}" dt="2025-10-21T16:15:03.174" v="3306" actId="478"/>
        <pc:sldMkLst>
          <pc:docMk/>
          <pc:sldMk cId="463452613" sldId="626"/>
        </pc:sldMkLst>
        <pc:picChg chg="del">
          <ac:chgData name="Bob Witte" userId="148329813d7e473f" providerId="LiveId" clId="{370AF8A9-CE84-4AE5-A229-58AD366AB88B}" dt="2025-10-21T16:15:03.174" v="3306" actId="478"/>
          <ac:picMkLst>
            <pc:docMk/>
            <pc:sldMk cId="463452613" sldId="626"/>
            <ac:picMk id="10" creationId="{85AA42DC-4423-CDA4-5262-21C3C80CEF39}"/>
          </ac:picMkLst>
        </pc:picChg>
      </pc:sldChg>
      <pc:sldChg chg="add del">
        <pc:chgData name="Bob Witte" userId="148329813d7e473f" providerId="LiveId" clId="{370AF8A9-CE84-4AE5-A229-58AD366AB88B}" dt="2025-10-20T22:15:38.704" v="2882" actId="2696"/>
        <pc:sldMkLst>
          <pc:docMk/>
          <pc:sldMk cId="1218172216" sldId="626"/>
        </pc:sldMkLst>
      </pc:sldChg>
      <pc:sldChg chg="add del">
        <pc:chgData name="Bob Witte" userId="148329813d7e473f" providerId="LiveId" clId="{370AF8A9-CE84-4AE5-A229-58AD366AB88B}" dt="2025-10-20T22:08:15.066" v="2810" actId="47"/>
        <pc:sldMkLst>
          <pc:docMk/>
          <pc:sldMk cId="2636146006" sldId="627"/>
        </pc:sldMkLst>
      </pc:sldChg>
      <pc:sldChg chg="add">
        <pc:chgData name="Bob Witte" userId="148329813d7e473f" providerId="LiveId" clId="{370AF8A9-CE84-4AE5-A229-58AD366AB88B}" dt="2025-10-20T22:25:03.974" v="2978"/>
        <pc:sldMkLst>
          <pc:docMk/>
          <pc:sldMk cId="240588861" sldId="650"/>
        </pc:sldMkLst>
      </pc:sldChg>
      <pc:sldChg chg="add del">
        <pc:chgData name="Bob Witte" userId="148329813d7e473f" providerId="LiveId" clId="{370AF8A9-CE84-4AE5-A229-58AD366AB88B}" dt="2025-10-20T22:24:47.408" v="2977" actId="2696"/>
        <pc:sldMkLst>
          <pc:docMk/>
          <pc:sldMk cId="4070686577" sldId="650"/>
        </pc:sldMkLst>
      </pc:sldChg>
      <pc:sldChg chg="add del">
        <pc:chgData name="Bob Witte" userId="148329813d7e473f" providerId="LiveId" clId="{370AF8A9-CE84-4AE5-A229-58AD366AB88B}" dt="2025-10-20T21:36:48.711" v="2253" actId="47"/>
        <pc:sldMkLst>
          <pc:docMk/>
          <pc:sldMk cId="3067374836" sldId="655"/>
        </pc:sldMkLst>
      </pc:sldChg>
      <pc:sldChg chg="add del">
        <pc:chgData name="Bob Witte" userId="148329813d7e473f" providerId="LiveId" clId="{370AF8A9-CE84-4AE5-A229-58AD366AB88B}" dt="2025-10-20T21:58:53.666" v="2702" actId="47"/>
        <pc:sldMkLst>
          <pc:docMk/>
          <pc:sldMk cId="905756757" sldId="656"/>
        </pc:sldMkLst>
      </pc:sldChg>
      <pc:sldChg chg="add del">
        <pc:chgData name="Bob Witte" userId="148329813d7e473f" providerId="LiveId" clId="{370AF8A9-CE84-4AE5-A229-58AD366AB88B}" dt="2025-10-20T21:58:54.631" v="2703" actId="47"/>
        <pc:sldMkLst>
          <pc:docMk/>
          <pc:sldMk cId="1165019358" sldId="657"/>
        </pc:sldMkLst>
      </pc:sldChg>
      <pc:sldChg chg="modSp add del mod ord">
        <pc:chgData name="Bob Witte" userId="148329813d7e473f" providerId="LiveId" clId="{370AF8A9-CE84-4AE5-A229-58AD366AB88B}" dt="2025-10-20T23:17:15.102" v="3055" actId="47"/>
        <pc:sldMkLst>
          <pc:docMk/>
          <pc:sldMk cId="1252128858" sldId="658"/>
        </pc:sldMkLst>
        <pc:picChg chg="mod">
          <ac:chgData name="Bob Witte" userId="148329813d7e473f" providerId="LiveId" clId="{370AF8A9-CE84-4AE5-A229-58AD366AB88B}" dt="2025-10-20T21:37:20.387" v="2257" actId="1076"/>
          <ac:picMkLst>
            <pc:docMk/>
            <pc:sldMk cId="1252128858" sldId="658"/>
            <ac:picMk id="9" creationId="{6B9895EC-8BA9-4E89-9014-5ABFB0606384}"/>
          </ac:picMkLst>
        </pc:picChg>
        <pc:picChg chg="mod">
          <ac:chgData name="Bob Witte" userId="148329813d7e473f" providerId="LiveId" clId="{370AF8A9-CE84-4AE5-A229-58AD366AB88B}" dt="2025-10-20T21:37:15.444" v="2255" actId="1076"/>
          <ac:picMkLst>
            <pc:docMk/>
            <pc:sldMk cId="1252128858" sldId="658"/>
            <ac:picMk id="12" creationId="{26FC9140-7281-4A89-935C-A428534E1C53}"/>
          </ac:picMkLst>
        </pc:picChg>
      </pc:sldChg>
      <pc:sldChg chg="add del">
        <pc:chgData name="Bob Witte" userId="148329813d7e473f" providerId="LiveId" clId="{370AF8A9-CE84-4AE5-A229-58AD366AB88B}" dt="2025-10-20T22:48:31.021" v="3038" actId="2696"/>
        <pc:sldMkLst>
          <pc:docMk/>
          <pc:sldMk cId="3330464067" sldId="660"/>
        </pc:sldMkLst>
      </pc:sldChg>
      <pc:sldChg chg="add">
        <pc:chgData name="Bob Witte" userId="148329813d7e473f" providerId="LiveId" clId="{370AF8A9-CE84-4AE5-A229-58AD366AB88B}" dt="2025-10-20T22:48:36.940" v="3039"/>
        <pc:sldMkLst>
          <pc:docMk/>
          <pc:sldMk cId="3972724870" sldId="660"/>
        </pc:sldMkLst>
      </pc:sldChg>
      <pc:sldChg chg="add del">
        <pc:chgData name="Bob Witte" userId="148329813d7e473f" providerId="LiveId" clId="{370AF8A9-CE84-4AE5-A229-58AD366AB88B}" dt="2025-10-20T22:48:31.021" v="3038" actId="2696"/>
        <pc:sldMkLst>
          <pc:docMk/>
          <pc:sldMk cId="1610021311" sldId="661"/>
        </pc:sldMkLst>
      </pc:sldChg>
      <pc:sldChg chg="add">
        <pc:chgData name="Bob Witte" userId="148329813d7e473f" providerId="LiveId" clId="{370AF8A9-CE84-4AE5-A229-58AD366AB88B}" dt="2025-10-20T22:48:36.940" v="3039"/>
        <pc:sldMkLst>
          <pc:docMk/>
          <pc:sldMk cId="2573942986" sldId="661"/>
        </pc:sldMkLst>
      </pc:sldChg>
      <pc:sldChg chg="add">
        <pc:chgData name="Bob Witte" userId="148329813d7e473f" providerId="LiveId" clId="{370AF8A9-CE84-4AE5-A229-58AD366AB88B}" dt="2025-10-20T22:48:36.940" v="3039"/>
        <pc:sldMkLst>
          <pc:docMk/>
          <pc:sldMk cId="472929902" sldId="662"/>
        </pc:sldMkLst>
      </pc:sldChg>
      <pc:sldChg chg="add del">
        <pc:chgData name="Bob Witte" userId="148329813d7e473f" providerId="LiveId" clId="{370AF8A9-CE84-4AE5-A229-58AD366AB88B}" dt="2025-10-20T22:48:31.021" v="3038" actId="2696"/>
        <pc:sldMkLst>
          <pc:docMk/>
          <pc:sldMk cId="1984907097" sldId="662"/>
        </pc:sldMkLst>
      </pc:sldChg>
      <pc:sldChg chg="add">
        <pc:chgData name="Bob Witte" userId="148329813d7e473f" providerId="LiveId" clId="{370AF8A9-CE84-4AE5-A229-58AD366AB88B}" dt="2025-10-20T22:48:36.940" v="3039"/>
        <pc:sldMkLst>
          <pc:docMk/>
          <pc:sldMk cId="1809898211" sldId="663"/>
        </pc:sldMkLst>
      </pc:sldChg>
      <pc:sldChg chg="add del">
        <pc:chgData name="Bob Witte" userId="148329813d7e473f" providerId="LiveId" clId="{370AF8A9-CE84-4AE5-A229-58AD366AB88B}" dt="2025-10-20T22:48:31.021" v="3038" actId="2696"/>
        <pc:sldMkLst>
          <pc:docMk/>
          <pc:sldMk cId="4289945937" sldId="663"/>
        </pc:sldMkLst>
      </pc:sldChg>
      <pc:sldChg chg="delSp modSp add del mod ord modTransition">
        <pc:chgData name="Bob Witte" userId="148329813d7e473f" providerId="LiveId" clId="{370AF8A9-CE84-4AE5-A229-58AD366AB88B}" dt="2025-10-20T22:39:53.813" v="2989" actId="47"/>
        <pc:sldMkLst>
          <pc:docMk/>
          <pc:sldMk cId="2730625462" sldId="665"/>
        </pc:sldMkLst>
        <pc:spChg chg="del">
          <ac:chgData name="Bob Witte" userId="148329813d7e473f" providerId="LiveId" clId="{370AF8A9-CE84-4AE5-A229-58AD366AB88B}" dt="2025-10-20T22:28:07.223" v="2982" actId="478"/>
          <ac:spMkLst>
            <pc:docMk/>
            <pc:sldMk cId="2730625462" sldId="665"/>
            <ac:spMk id="5" creationId="{00000000-0000-0000-0000-000000000000}"/>
          </ac:spMkLst>
        </pc:spChg>
        <pc:spChg chg="del">
          <ac:chgData name="Bob Witte" userId="148329813d7e473f" providerId="LiveId" clId="{370AF8A9-CE84-4AE5-A229-58AD366AB88B}" dt="2025-10-20T22:28:09.536" v="2983" actId="478"/>
          <ac:spMkLst>
            <pc:docMk/>
            <pc:sldMk cId="2730625462" sldId="665"/>
            <ac:spMk id="6" creationId="{00000000-0000-0000-0000-000000000000}"/>
          </ac:spMkLst>
        </pc:spChg>
      </pc:sldChg>
      <pc:sldChg chg="add del modTransition">
        <pc:chgData name="Bob Witte" userId="148329813d7e473f" providerId="LiveId" clId="{370AF8A9-CE84-4AE5-A229-58AD366AB88B}" dt="2025-10-20T22:17:20.510" v="2885" actId="47"/>
        <pc:sldMkLst>
          <pc:docMk/>
          <pc:sldMk cId="2752644463" sldId="666"/>
        </pc:sldMkLst>
      </pc:sldChg>
      <pc:sldChg chg="addSp delSp modSp new mod">
        <pc:chgData name="Bob Witte" userId="148329813d7e473f" providerId="LiveId" clId="{370AF8A9-CE84-4AE5-A229-58AD366AB88B}" dt="2025-10-17T16:31:46.302" v="1203" actId="20577"/>
        <pc:sldMkLst>
          <pc:docMk/>
          <pc:sldMk cId="1548089659" sldId="667"/>
        </pc:sldMkLst>
        <pc:spChg chg="add mod">
          <ac:chgData name="Bob Witte" userId="148329813d7e473f" providerId="LiveId" clId="{370AF8A9-CE84-4AE5-A229-58AD366AB88B}" dt="2025-10-17T16:31:46.302" v="1203" actId="20577"/>
          <ac:spMkLst>
            <pc:docMk/>
            <pc:sldMk cId="1548089659" sldId="667"/>
            <ac:spMk id="6" creationId="{62F127F9-D49C-8E45-2C32-B7481B667524}"/>
          </ac:spMkLst>
        </pc:spChg>
        <pc:picChg chg="add mod">
          <ac:chgData name="Bob Witte" userId="148329813d7e473f" providerId="LiveId" clId="{370AF8A9-CE84-4AE5-A229-58AD366AB88B}" dt="2025-10-17T16:13:08.204" v="851" actId="1076"/>
          <ac:picMkLst>
            <pc:docMk/>
            <pc:sldMk cId="1548089659" sldId="667"/>
            <ac:picMk id="5" creationId="{2B39AD79-FD56-428F-490B-45E11220F184}"/>
          </ac:picMkLst>
        </pc:picChg>
      </pc:sldChg>
      <pc:sldChg chg="addSp delSp modSp new mod ord">
        <pc:chgData name="Bob Witte" userId="148329813d7e473f" providerId="LiveId" clId="{370AF8A9-CE84-4AE5-A229-58AD366AB88B}" dt="2025-10-20T21:48:34.455" v="2471" actId="6549"/>
        <pc:sldMkLst>
          <pc:docMk/>
          <pc:sldMk cId="670510439" sldId="668"/>
        </pc:sldMkLst>
        <pc:spChg chg="del mod">
          <ac:chgData name="Bob Witte" userId="148329813d7e473f" providerId="LiveId" clId="{370AF8A9-CE84-4AE5-A229-58AD366AB88B}" dt="2025-10-20T21:47:34.569" v="2387" actId="478"/>
          <ac:spMkLst>
            <pc:docMk/>
            <pc:sldMk cId="670510439" sldId="668"/>
            <ac:spMk id="2" creationId="{AE96C281-F631-1636-24BE-591A5E69CE00}"/>
          </ac:spMkLst>
        </pc:spChg>
        <pc:spChg chg="mod">
          <ac:chgData name="Bob Witte" userId="148329813d7e473f" providerId="LiveId" clId="{370AF8A9-CE84-4AE5-A229-58AD366AB88B}" dt="2025-10-20T21:48:34.455" v="2471" actId="6549"/>
          <ac:spMkLst>
            <pc:docMk/>
            <pc:sldMk cId="670510439" sldId="668"/>
            <ac:spMk id="3" creationId="{B2F2B6FA-2C99-63E1-B87D-ECF5B184EBBF}"/>
          </ac:spMkLst>
        </pc:spChg>
        <pc:spChg chg="add mod">
          <ac:chgData name="Bob Witte" userId="148329813d7e473f" providerId="LiveId" clId="{370AF8A9-CE84-4AE5-A229-58AD366AB88B}" dt="2025-10-20T21:47:57.469" v="2448" actId="1076"/>
          <ac:spMkLst>
            <pc:docMk/>
            <pc:sldMk cId="670510439" sldId="668"/>
            <ac:spMk id="4" creationId="{0B28DCC8-C2A2-F53C-724D-780A0F1CB9AE}"/>
          </ac:spMkLst>
        </pc:spChg>
        <pc:spChg chg="add del mod">
          <ac:chgData name="Bob Witte" userId="148329813d7e473f" providerId="LiveId" clId="{370AF8A9-CE84-4AE5-A229-58AD366AB88B}" dt="2025-10-20T21:47:36.794" v="2388" actId="478"/>
          <ac:spMkLst>
            <pc:docMk/>
            <pc:sldMk cId="670510439" sldId="668"/>
            <ac:spMk id="6" creationId="{79BFEF32-AA24-C32C-1816-C6BD8416B0B9}"/>
          </ac:spMkLst>
        </pc:spChg>
      </pc:sldChg>
      <pc:sldChg chg="addSp delSp modSp add del mod delAnim">
        <pc:chgData name="Bob Witte" userId="148329813d7e473f" providerId="LiveId" clId="{370AF8A9-CE84-4AE5-A229-58AD366AB88B}" dt="2025-10-20T21:36:13.516" v="2252" actId="47"/>
        <pc:sldMkLst>
          <pc:docMk/>
          <pc:sldMk cId="2466104385" sldId="669"/>
        </pc:sldMkLst>
        <pc:spChg chg="add del mod">
          <ac:chgData name="Bob Witte" userId="148329813d7e473f" providerId="LiveId" clId="{370AF8A9-CE84-4AE5-A229-58AD366AB88B}" dt="2025-10-20T18:58:59.043" v="1474"/>
          <ac:spMkLst>
            <pc:docMk/>
            <pc:sldMk cId="2466104385" sldId="669"/>
            <ac:spMk id="2" creationId="{DC2D66DE-6277-6520-6335-BE7A8AC00F23}"/>
          </ac:spMkLst>
        </pc:spChg>
        <pc:spChg chg="add mod">
          <ac:chgData name="Bob Witte" userId="148329813d7e473f" providerId="LiveId" clId="{370AF8A9-CE84-4AE5-A229-58AD366AB88B}" dt="2025-10-20T18:58:57.789" v="1472" actId="113"/>
          <ac:spMkLst>
            <pc:docMk/>
            <pc:sldMk cId="2466104385" sldId="669"/>
            <ac:spMk id="3" creationId="{612A4F28-D4C3-F9B8-B4E5-200E66D49466}"/>
          </ac:spMkLst>
        </pc:spChg>
        <pc:spChg chg="del">
          <ac:chgData name="Bob Witte" userId="148329813d7e473f" providerId="LiveId" clId="{370AF8A9-CE84-4AE5-A229-58AD366AB88B}" dt="2025-10-20T18:57:43.965" v="1433" actId="478"/>
          <ac:spMkLst>
            <pc:docMk/>
            <pc:sldMk cId="2466104385" sldId="669"/>
            <ac:spMk id="7" creationId="{38EC4A4F-E816-9A85-3995-79DF6C8659E8}"/>
          </ac:spMkLst>
        </pc:spChg>
        <pc:picChg chg="del">
          <ac:chgData name="Bob Witte" userId="148329813d7e473f" providerId="LiveId" clId="{370AF8A9-CE84-4AE5-A229-58AD366AB88B}" dt="2025-10-20T18:57:45.477" v="1434" actId="478"/>
          <ac:picMkLst>
            <pc:docMk/>
            <pc:sldMk cId="2466104385" sldId="669"/>
            <ac:picMk id="5" creationId="{7EA30279-FB70-A140-29E3-5C5FD2CA0AC4}"/>
          </ac:picMkLst>
        </pc:picChg>
        <pc:picChg chg="del">
          <ac:chgData name="Bob Witte" userId="148329813d7e473f" providerId="LiveId" clId="{370AF8A9-CE84-4AE5-A229-58AD366AB88B}" dt="2025-10-20T18:57:46.533" v="1435" actId="478"/>
          <ac:picMkLst>
            <pc:docMk/>
            <pc:sldMk cId="2466104385" sldId="669"/>
            <ac:picMk id="6" creationId="{07805D30-6B3F-1581-CE74-5471C154F70A}"/>
          </ac:picMkLst>
        </pc:picChg>
        <pc:picChg chg="mod">
          <ac:chgData name="Bob Witte" userId="148329813d7e473f" providerId="LiveId" clId="{370AF8A9-CE84-4AE5-A229-58AD366AB88B}" dt="2025-10-20T18:59:05.487" v="1475" actId="1076"/>
          <ac:picMkLst>
            <pc:docMk/>
            <pc:sldMk cId="2466104385" sldId="669"/>
            <ac:picMk id="9" creationId="{8A033E66-E3E5-2EEE-654F-9CF185B76B74}"/>
          </ac:picMkLst>
        </pc:picChg>
        <pc:picChg chg="del">
          <ac:chgData name="Bob Witte" userId="148329813d7e473f" providerId="LiveId" clId="{370AF8A9-CE84-4AE5-A229-58AD366AB88B}" dt="2025-10-20T18:57:39.833" v="1432" actId="478"/>
          <ac:picMkLst>
            <pc:docMk/>
            <pc:sldMk cId="2466104385" sldId="669"/>
            <ac:picMk id="11" creationId="{D76208E4-7718-C7E0-0F39-9ED10FFCFC43}"/>
          </ac:picMkLst>
        </pc:picChg>
      </pc:sldChg>
      <pc:sldChg chg="modSp add del mod">
        <pc:chgData name="Bob Witte" userId="148329813d7e473f" providerId="LiveId" clId="{370AF8A9-CE84-4AE5-A229-58AD366AB88B}" dt="2025-10-20T19:56:18.290" v="2134" actId="2696"/>
        <pc:sldMkLst>
          <pc:docMk/>
          <pc:sldMk cId="1380541382" sldId="670"/>
        </pc:sldMkLst>
        <pc:spChg chg="mod">
          <ac:chgData name="Bob Witte" userId="148329813d7e473f" providerId="LiveId" clId="{370AF8A9-CE84-4AE5-A229-58AD366AB88B}" dt="2025-10-20T19:01:22.109" v="1537" actId="6549"/>
          <ac:spMkLst>
            <pc:docMk/>
            <pc:sldMk cId="1380541382" sldId="670"/>
            <ac:spMk id="3" creationId="{55D8B851-DC7A-CD31-F1D8-9676B64419D0}"/>
          </ac:spMkLst>
        </pc:spChg>
      </pc:sldChg>
      <pc:sldChg chg="addSp delSp modSp add mod ord delAnim modAnim">
        <pc:chgData name="Bob Witte" userId="148329813d7e473f" providerId="LiveId" clId="{370AF8A9-CE84-4AE5-A229-58AD366AB88B}" dt="2025-10-20T22:04:38.258" v="2768" actId="1076"/>
        <pc:sldMkLst>
          <pc:docMk/>
          <pc:sldMk cId="1735887168" sldId="671"/>
        </pc:sldMkLst>
        <pc:spChg chg="mod">
          <ac:chgData name="Bob Witte" userId="148329813d7e473f" providerId="LiveId" clId="{370AF8A9-CE84-4AE5-A229-58AD366AB88B}" dt="2025-10-20T22:04:38.258" v="2768" actId="1076"/>
          <ac:spMkLst>
            <pc:docMk/>
            <pc:sldMk cId="1735887168" sldId="671"/>
            <ac:spMk id="3" creationId="{AD7586BD-4503-2EA8-A466-FEE1BFE9E689}"/>
          </ac:spMkLst>
        </pc:spChg>
        <pc:spChg chg="add mod">
          <ac:chgData name="Bob Witte" userId="148329813d7e473f" providerId="LiveId" clId="{370AF8A9-CE84-4AE5-A229-58AD366AB88B}" dt="2025-10-20T21:34:19.112" v="2231" actId="1076"/>
          <ac:spMkLst>
            <pc:docMk/>
            <pc:sldMk cId="1735887168" sldId="671"/>
            <ac:spMk id="12" creationId="{118A790E-80CE-4B93-4DD7-31809B464FBC}"/>
          </ac:spMkLst>
        </pc:spChg>
        <pc:spChg chg="add mod">
          <ac:chgData name="Bob Witte" userId="148329813d7e473f" providerId="LiveId" clId="{370AF8A9-CE84-4AE5-A229-58AD366AB88B}" dt="2025-10-20T19:35:22.014" v="1965" actId="1076"/>
          <ac:spMkLst>
            <pc:docMk/>
            <pc:sldMk cId="1735887168" sldId="671"/>
            <ac:spMk id="13" creationId="{D6052A70-8A49-EC40-9423-986F24D1B242}"/>
          </ac:spMkLst>
        </pc:spChg>
        <pc:spChg chg="add mod">
          <ac:chgData name="Bob Witte" userId="148329813d7e473f" providerId="LiveId" clId="{370AF8A9-CE84-4AE5-A229-58AD366AB88B}" dt="2025-10-20T21:34:29.258" v="2233" actId="1076"/>
          <ac:spMkLst>
            <pc:docMk/>
            <pc:sldMk cId="1735887168" sldId="671"/>
            <ac:spMk id="24" creationId="{79B31137-0F01-D054-0D5F-CF3B9195ED88}"/>
          </ac:spMkLst>
        </pc:spChg>
        <pc:picChg chg="add del mod">
          <ac:chgData name="Bob Witte" userId="148329813d7e473f" providerId="LiveId" clId="{370AF8A9-CE84-4AE5-A229-58AD366AB88B}" dt="2025-10-20T19:09:14.744" v="1551" actId="478"/>
          <ac:picMkLst>
            <pc:docMk/>
            <pc:sldMk cId="1735887168" sldId="671"/>
            <ac:picMk id="4" creationId="{F467C3F0-3169-A0A7-B8A2-626F3CB6769B}"/>
          </ac:picMkLst>
        </pc:picChg>
        <pc:picChg chg="add del mod">
          <ac:chgData name="Bob Witte" userId="148329813d7e473f" providerId="LiveId" clId="{370AF8A9-CE84-4AE5-A229-58AD366AB88B}" dt="2025-10-20T19:10:06.419" v="1554" actId="478"/>
          <ac:picMkLst>
            <pc:docMk/>
            <pc:sldMk cId="1735887168" sldId="671"/>
            <ac:picMk id="6" creationId="{1A635C59-455C-3782-929F-4E4E5D3BB3A0}"/>
          </ac:picMkLst>
        </pc:picChg>
        <pc:picChg chg="add mod">
          <ac:chgData name="Bob Witte" userId="148329813d7e473f" providerId="LiveId" clId="{370AF8A9-CE84-4AE5-A229-58AD366AB88B}" dt="2025-10-20T19:34:58.030" v="1961" actId="1076"/>
          <ac:picMkLst>
            <pc:docMk/>
            <pc:sldMk cId="1735887168" sldId="671"/>
            <ac:picMk id="8" creationId="{F57C181E-1610-A8F6-C77E-A143E1FBF005}"/>
          </ac:picMkLst>
        </pc:picChg>
        <pc:picChg chg="del">
          <ac:chgData name="Bob Witte" userId="148329813d7e473f" providerId="LiveId" clId="{370AF8A9-CE84-4AE5-A229-58AD366AB88B}" dt="2025-10-20T19:02:33.794" v="1539" actId="478"/>
          <ac:picMkLst>
            <pc:docMk/>
            <pc:sldMk cId="1735887168" sldId="671"/>
            <ac:picMk id="9" creationId="{55C61636-CB88-A527-E3D2-54D486160FCB}"/>
          </ac:picMkLst>
        </pc:picChg>
        <pc:picChg chg="add del mod">
          <ac:chgData name="Bob Witte" userId="148329813d7e473f" providerId="LiveId" clId="{370AF8A9-CE84-4AE5-A229-58AD366AB88B}" dt="2025-10-20T19:34:32.560" v="1952" actId="478"/>
          <ac:picMkLst>
            <pc:docMk/>
            <pc:sldMk cId="1735887168" sldId="671"/>
            <ac:picMk id="11" creationId="{F85E64B8-E552-3690-4AFF-591DD7F41589}"/>
          </ac:picMkLst>
        </pc:picChg>
        <pc:picChg chg="add mod">
          <ac:chgData name="Bob Witte" userId="148329813d7e473f" providerId="LiveId" clId="{370AF8A9-CE84-4AE5-A229-58AD366AB88B}" dt="2025-10-20T19:35:00.687" v="1962" actId="1076"/>
          <ac:picMkLst>
            <pc:docMk/>
            <pc:sldMk cId="1735887168" sldId="671"/>
            <ac:picMk id="15" creationId="{A48FAF17-9B8C-14A7-E57E-3B44E85E1ED7}"/>
          </ac:picMkLst>
        </pc:picChg>
        <pc:cxnChg chg="add mod">
          <ac:chgData name="Bob Witte" userId="148329813d7e473f" providerId="LiveId" clId="{370AF8A9-CE84-4AE5-A229-58AD366AB88B}" dt="2025-10-20T21:34:10.635" v="2228" actId="1076"/>
          <ac:cxnSpMkLst>
            <pc:docMk/>
            <pc:sldMk cId="1735887168" sldId="671"/>
            <ac:cxnSpMk id="17" creationId="{A114082C-0BA5-CE38-119C-9FE28FB4DAEE}"/>
          </ac:cxnSpMkLst>
        </pc:cxnChg>
        <pc:cxnChg chg="add mod">
          <ac:chgData name="Bob Witte" userId="148329813d7e473f" providerId="LiveId" clId="{370AF8A9-CE84-4AE5-A229-58AD366AB88B}" dt="2025-10-20T21:34:07.261" v="2227" actId="1076"/>
          <ac:cxnSpMkLst>
            <pc:docMk/>
            <pc:sldMk cId="1735887168" sldId="671"/>
            <ac:cxnSpMk id="21" creationId="{CA5D9C9A-3CA1-8EC5-D434-B6B70DD10A42}"/>
          </ac:cxnSpMkLst>
        </pc:cxnChg>
      </pc:sldChg>
      <pc:sldChg chg="add del">
        <pc:chgData name="Bob Witte" userId="148329813d7e473f" providerId="LiveId" clId="{370AF8A9-CE84-4AE5-A229-58AD366AB88B}" dt="2025-10-20T20:03:01.026" v="2175" actId="47"/>
        <pc:sldMkLst>
          <pc:docMk/>
          <pc:sldMk cId="3513979331" sldId="672"/>
        </pc:sldMkLst>
      </pc:sldChg>
      <pc:sldChg chg="add del">
        <pc:chgData name="Bob Witte" userId="148329813d7e473f" providerId="LiveId" clId="{370AF8A9-CE84-4AE5-A229-58AD366AB88B}" dt="2025-10-20T20:03:02.266" v="2176" actId="47"/>
        <pc:sldMkLst>
          <pc:docMk/>
          <pc:sldMk cId="510113737" sldId="673"/>
        </pc:sldMkLst>
      </pc:sldChg>
      <pc:sldChg chg="add del">
        <pc:chgData name="Bob Witte" userId="148329813d7e473f" providerId="LiveId" clId="{370AF8A9-CE84-4AE5-A229-58AD366AB88B}" dt="2025-10-20T20:03:03.074" v="2177" actId="47"/>
        <pc:sldMkLst>
          <pc:docMk/>
          <pc:sldMk cId="2835600791" sldId="674"/>
        </pc:sldMkLst>
      </pc:sldChg>
      <pc:sldChg chg="add del">
        <pc:chgData name="Bob Witte" userId="148329813d7e473f" providerId="LiveId" clId="{370AF8A9-CE84-4AE5-A229-58AD366AB88B}" dt="2025-10-20T20:03:04.181" v="2178" actId="47"/>
        <pc:sldMkLst>
          <pc:docMk/>
          <pc:sldMk cId="293122893" sldId="675"/>
        </pc:sldMkLst>
      </pc:sldChg>
      <pc:sldChg chg="add del">
        <pc:chgData name="Bob Witte" userId="148329813d7e473f" providerId="LiveId" clId="{370AF8A9-CE84-4AE5-A229-58AD366AB88B}" dt="2025-10-20T20:03:04.859" v="2179" actId="47"/>
        <pc:sldMkLst>
          <pc:docMk/>
          <pc:sldMk cId="2658029785" sldId="676"/>
        </pc:sldMkLst>
      </pc:sldChg>
      <pc:sldChg chg="add del">
        <pc:chgData name="Bob Witte" userId="148329813d7e473f" providerId="LiveId" clId="{370AF8A9-CE84-4AE5-A229-58AD366AB88B}" dt="2025-10-20T22:51:24.947" v="3050" actId="47"/>
        <pc:sldMkLst>
          <pc:docMk/>
          <pc:sldMk cId="3816957849" sldId="677"/>
        </pc:sldMkLst>
      </pc:sldChg>
      <pc:sldChg chg="add del">
        <pc:chgData name="Bob Witte" userId="148329813d7e473f" providerId="LiveId" clId="{370AF8A9-CE84-4AE5-A229-58AD366AB88B}" dt="2025-10-20T23:25:46.997" v="3138" actId="47"/>
        <pc:sldMkLst>
          <pc:docMk/>
          <pc:sldMk cId="2896282840" sldId="678"/>
        </pc:sldMkLst>
      </pc:sldChg>
      <pc:sldChg chg="add del">
        <pc:chgData name="Bob Witte" userId="148329813d7e473f" providerId="LiveId" clId="{370AF8A9-CE84-4AE5-A229-58AD366AB88B}" dt="2025-10-20T22:23:07.594" v="2971" actId="47"/>
        <pc:sldMkLst>
          <pc:docMk/>
          <pc:sldMk cId="2011971521" sldId="679"/>
        </pc:sldMkLst>
      </pc:sldChg>
      <pc:sldChg chg="add del">
        <pc:chgData name="Bob Witte" userId="148329813d7e473f" providerId="LiveId" clId="{370AF8A9-CE84-4AE5-A229-58AD366AB88B}" dt="2025-10-20T22:25:14.177" v="2979" actId="2696"/>
        <pc:sldMkLst>
          <pc:docMk/>
          <pc:sldMk cId="654265500" sldId="680"/>
        </pc:sldMkLst>
      </pc:sldChg>
      <pc:sldChg chg="add del">
        <pc:chgData name="Bob Witte" userId="148329813d7e473f" providerId="LiveId" clId="{370AF8A9-CE84-4AE5-A229-58AD366AB88B}" dt="2025-10-20T22:23:12.404" v="2972" actId="47"/>
        <pc:sldMkLst>
          <pc:docMk/>
          <pc:sldMk cId="3014888191" sldId="681"/>
        </pc:sldMkLst>
      </pc:sldChg>
      <pc:sldChg chg="add">
        <pc:chgData name="Bob Witte" userId="148329813d7e473f" providerId="LiveId" clId="{370AF8A9-CE84-4AE5-A229-58AD366AB88B}" dt="2025-10-20T21:58:15.967" v="2701"/>
        <pc:sldMkLst>
          <pc:docMk/>
          <pc:sldMk cId="1516242390" sldId="682"/>
        </pc:sldMkLst>
      </pc:sldChg>
      <pc:sldChg chg="modSp add del mod">
        <pc:chgData name="Bob Witte" userId="148329813d7e473f" providerId="LiveId" clId="{370AF8A9-CE84-4AE5-A229-58AD366AB88B}" dt="2025-10-20T21:57:58.851" v="2700" actId="2696"/>
        <pc:sldMkLst>
          <pc:docMk/>
          <pc:sldMk cId="2218294637" sldId="682"/>
        </pc:sldMkLst>
        <pc:spChg chg="mod">
          <ac:chgData name="Bob Witte" userId="148329813d7e473f" providerId="LiveId" clId="{370AF8A9-CE84-4AE5-A229-58AD366AB88B}" dt="2025-10-20T19:51:09.366" v="2002" actId="27636"/>
          <ac:spMkLst>
            <pc:docMk/>
            <pc:sldMk cId="2218294637" sldId="682"/>
            <ac:spMk id="3" creationId="{9DAC6934-F0B9-4C38-BD62-A1E3B3C97E09}"/>
          </ac:spMkLst>
        </pc:spChg>
      </pc:sldChg>
      <pc:sldChg chg="add del">
        <pc:chgData name="Bob Witte" userId="148329813d7e473f" providerId="LiveId" clId="{370AF8A9-CE84-4AE5-A229-58AD366AB88B}" dt="2025-10-20T22:49:24.365" v="3045" actId="47"/>
        <pc:sldMkLst>
          <pc:docMk/>
          <pc:sldMk cId="2326379705" sldId="683"/>
        </pc:sldMkLst>
      </pc:sldChg>
      <pc:sldChg chg="add del">
        <pc:chgData name="Bob Witte" userId="148329813d7e473f" providerId="LiveId" clId="{370AF8A9-CE84-4AE5-A229-58AD366AB88B}" dt="2025-10-20T22:49:21.146" v="3044" actId="47"/>
        <pc:sldMkLst>
          <pc:docMk/>
          <pc:sldMk cId="823515356" sldId="684"/>
        </pc:sldMkLst>
      </pc:sldChg>
      <pc:sldChg chg="add del">
        <pc:chgData name="Bob Witte" userId="148329813d7e473f" providerId="LiveId" clId="{370AF8A9-CE84-4AE5-A229-58AD366AB88B}" dt="2025-10-20T22:49:20.066" v="3043" actId="47"/>
        <pc:sldMkLst>
          <pc:docMk/>
          <pc:sldMk cId="1292080207" sldId="685"/>
        </pc:sldMkLst>
      </pc:sldChg>
      <pc:sldChg chg="add del">
        <pc:chgData name="Bob Witte" userId="148329813d7e473f" providerId="LiveId" clId="{370AF8A9-CE84-4AE5-A229-58AD366AB88B}" dt="2025-10-20T22:48:53.597" v="3041" actId="47"/>
        <pc:sldMkLst>
          <pc:docMk/>
          <pc:sldMk cId="1334831068" sldId="686"/>
        </pc:sldMkLst>
      </pc:sldChg>
      <pc:sldChg chg="add del">
        <pc:chgData name="Bob Witte" userId="148329813d7e473f" providerId="LiveId" clId="{370AF8A9-CE84-4AE5-A229-58AD366AB88B}" dt="2025-10-20T22:37:14.683" v="2986" actId="47"/>
        <pc:sldMkLst>
          <pc:docMk/>
          <pc:sldMk cId="3130054176" sldId="687"/>
        </pc:sldMkLst>
      </pc:sldChg>
      <pc:sldChg chg="add del">
        <pc:chgData name="Bob Witte" userId="148329813d7e473f" providerId="LiveId" clId="{370AF8A9-CE84-4AE5-A229-58AD366AB88B}" dt="2025-10-20T22:37:17.533" v="2987" actId="47"/>
        <pc:sldMkLst>
          <pc:docMk/>
          <pc:sldMk cId="1947432627" sldId="688"/>
        </pc:sldMkLst>
      </pc:sldChg>
      <pc:sldChg chg="add del">
        <pc:chgData name="Bob Witte" userId="148329813d7e473f" providerId="LiveId" clId="{370AF8A9-CE84-4AE5-A229-58AD366AB88B}" dt="2025-10-20T21:59:35.241" v="2706" actId="47"/>
        <pc:sldMkLst>
          <pc:docMk/>
          <pc:sldMk cId="2152443502" sldId="689"/>
        </pc:sldMkLst>
      </pc:sldChg>
      <pc:sldChg chg="add del">
        <pc:chgData name="Bob Witte" userId="148329813d7e473f" providerId="LiveId" clId="{370AF8A9-CE84-4AE5-A229-58AD366AB88B}" dt="2025-10-20T22:49:05.751" v="3042" actId="47"/>
        <pc:sldMkLst>
          <pc:docMk/>
          <pc:sldMk cId="2820552951" sldId="690"/>
        </pc:sldMkLst>
      </pc:sldChg>
      <pc:sldChg chg="add del">
        <pc:chgData name="Bob Witte" userId="148329813d7e473f" providerId="LiveId" clId="{370AF8A9-CE84-4AE5-A229-58AD366AB88B}" dt="2025-10-20T22:48:42.580" v="3040" actId="47"/>
        <pc:sldMkLst>
          <pc:docMk/>
          <pc:sldMk cId="4272649175" sldId="691"/>
        </pc:sldMkLst>
      </pc:sldChg>
      <pc:sldChg chg="addSp delSp modSp add mod">
        <pc:chgData name="Bob Witte" userId="148329813d7e473f" providerId="LiveId" clId="{370AF8A9-CE84-4AE5-A229-58AD366AB88B}" dt="2025-10-20T21:41:32.469" v="2316" actId="255"/>
        <pc:sldMkLst>
          <pc:docMk/>
          <pc:sldMk cId="3236448184" sldId="692"/>
        </pc:sldMkLst>
        <pc:spChg chg="add mod">
          <ac:chgData name="Bob Witte" userId="148329813d7e473f" providerId="LiveId" clId="{370AF8A9-CE84-4AE5-A229-58AD366AB88B}" dt="2025-10-20T21:41:32.469" v="2316" actId="255"/>
          <ac:spMkLst>
            <pc:docMk/>
            <pc:sldMk cId="3236448184" sldId="692"/>
            <ac:spMk id="4" creationId="{B80EB6BD-C7CC-AFF0-DA06-B8C896390230}"/>
          </ac:spMkLst>
        </pc:spChg>
        <pc:picChg chg="add mod">
          <ac:chgData name="Bob Witte" userId="148329813d7e473f" providerId="LiveId" clId="{370AF8A9-CE84-4AE5-A229-58AD366AB88B}" dt="2025-10-20T21:41:02.178" v="2292" actId="1076"/>
          <ac:picMkLst>
            <pc:docMk/>
            <pc:sldMk cId="3236448184" sldId="692"/>
            <ac:picMk id="3" creationId="{7537F857-B2E3-8AB6-7995-982EC965CA15}"/>
          </ac:picMkLst>
        </pc:picChg>
        <pc:picChg chg="del">
          <ac:chgData name="Bob Witte" userId="148329813d7e473f" providerId="LiveId" clId="{370AF8A9-CE84-4AE5-A229-58AD366AB88B}" dt="2025-10-20T21:40:50.181" v="2287" actId="478"/>
          <ac:picMkLst>
            <pc:docMk/>
            <pc:sldMk cId="3236448184" sldId="692"/>
            <ac:picMk id="5" creationId="{249AFD49-7D77-241D-E266-8CA9C7A77F2A}"/>
          </ac:picMkLst>
        </pc:picChg>
      </pc:sldChg>
      <pc:sldChg chg="addSp delSp modSp new mod">
        <pc:chgData name="Bob Witte" userId="148329813d7e473f" providerId="LiveId" clId="{370AF8A9-CE84-4AE5-A229-58AD366AB88B}" dt="2025-10-21T16:47:37.266" v="3749" actId="20577"/>
        <pc:sldMkLst>
          <pc:docMk/>
          <pc:sldMk cId="1104925853" sldId="693"/>
        </pc:sldMkLst>
        <pc:spChg chg="del">
          <ac:chgData name="Bob Witte" userId="148329813d7e473f" providerId="LiveId" clId="{370AF8A9-CE84-4AE5-A229-58AD366AB88B}" dt="2025-10-20T21:54:40.326" v="2473" actId="478"/>
          <ac:spMkLst>
            <pc:docMk/>
            <pc:sldMk cId="1104925853" sldId="693"/>
            <ac:spMk id="2" creationId="{C3218485-4418-2038-1E1E-0CFA21B1D4C2}"/>
          </ac:spMkLst>
        </pc:spChg>
        <pc:spChg chg="add mod">
          <ac:chgData name="Bob Witte" userId="148329813d7e473f" providerId="LiveId" clId="{370AF8A9-CE84-4AE5-A229-58AD366AB88B}" dt="2025-10-20T21:55:01.946" v="2513" actId="20577"/>
          <ac:spMkLst>
            <pc:docMk/>
            <pc:sldMk cId="1104925853" sldId="693"/>
            <ac:spMk id="3" creationId="{FD82F2DA-A20C-020E-D33B-471EF4CD6877}"/>
          </ac:spMkLst>
        </pc:spChg>
        <pc:spChg chg="add mod">
          <ac:chgData name="Bob Witte" userId="148329813d7e473f" providerId="LiveId" clId="{370AF8A9-CE84-4AE5-A229-58AD366AB88B}" dt="2025-10-21T16:47:37.266" v="3749" actId="20577"/>
          <ac:spMkLst>
            <pc:docMk/>
            <pc:sldMk cId="1104925853" sldId="693"/>
            <ac:spMk id="4" creationId="{BA925C16-E768-D048-C8FE-AA8645825EF3}"/>
          </ac:spMkLst>
        </pc:spChg>
      </pc:sldChg>
      <pc:sldChg chg="addSp delSp modSp new mod modClrScheme chgLayout">
        <pc:chgData name="Bob Witte" userId="148329813d7e473f" providerId="LiveId" clId="{370AF8A9-CE84-4AE5-A229-58AD366AB88B}" dt="2025-10-20T22:03:06.320" v="2767" actId="1076"/>
        <pc:sldMkLst>
          <pc:docMk/>
          <pc:sldMk cId="4111767787" sldId="694"/>
        </pc:sldMkLst>
        <pc:spChg chg="del">
          <ac:chgData name="Bob Witte" userId="148329813d7e473f" providerId="LiveId" clId="{370AF8A9-CE84-4AE5-A229-58AD366AB88B}" dt="2025-10-20T22:02:28.320" v="2709" actId="700"/>
          <ac:spMkLst>
            <pc:docMk/>
            <pc:sldMk cId="4111767787" sldId="694"/>
            <ac:spMk id="2" creationId="{D22E743F-B111-DC25-334E-107BDE783B4D}"/>
          </ac:spMkLst>
        </pc:spChg>
        <pc:spChg chg="del">
          <ac:chgData name="Bob Witte" userId="148329813d7e473f" providerId="LiveId" clId="{370AF8A9-CE84-4AE5-A229-58AD366AB88B}" dt="2025-10-20T22:02:28.320" v="2709" actId="700"/>
          <ac:spMkLst>
            <pc:docMk/>
            <pc:sldMk cId="4111767787" sldId="694"/>
            <ac:spMk id="3" creationId="{650FF9FF-3C46-B41C-3095-067AC458D2CD}"/>
          </ac:spMkLst>
        </pc:spChg>
        <pc:spChg chg="add mod">
          <ac:chgData name="Bob Witte" userId="148329813d7e473f" providerId="LiveId" clId="{370AF8A9-CE84-4AE5-A229-58AD366AB88B}" dt="2025-10-20T22:03:06.320" v="2767" actId="1076"/>
          <ac:spMkLst>
            <pc:docMk/>
            <pc:sldMk cId="4111767787" sldId="694"/>
            <ac:spMk id="5" creationId="{13110D7C-863F-19F6-E9BC-57527EFCA950}"/>
          </ac:spMkLst>
        </pc:spChg>
        <pc:picChg chg="add mod">
          <ac:chgData name="Bob Witte" userId="148329813d7e473f" providerId="LiveId" clId="{370AF8A9-CE84-4AE5-A229-58AD366AB88B}" dt="2025-10-20T22:02:32.528" v="2711" actId="1076"/>
          <ac:picMkLst>
            <pc:docMk/>
            <pc:sldMk cId="4111767787" sldId="694"/>
            <ac:picMk id="4" creationId="{A985C26E-09AF-3519-0F41-0B9521C8B146}"/>
          </ac:picMkLst>
        </pc:picChg>
      </pc:sldChg>
      <pc:sldChg chg="addSp delSp modSp add mod">
        <pc:chgData name="Bob Witte" userId="148329813d7e473f" providerId="LiveId" clId="{370AF8A9-CE84-4AE5-A229-58AD366AB88B}" dt="2025-10-20T22:06:56.313" v="2809" actId="6549"/>
        <pc:sldMkLst>
          <pc:docMk/>
          <pc:sldMk cId="2749747588" sldId="695"/>
        </pc:sldMkLst>
        <pc:spChg chg="mod">
          <ac:chgData name="Bob Witte" userId="148329813d7e473f" providerId="LiveId" clId="{370AF8A9-CE84-4AE5-A229-58AD366AB88B}" dt="2025-10-20T22:06:56.313" v="2809" actId="6549"/>
          <ac:spMkLst>
            <pc:docMk/>
            <pc:sldMk cId="2749747588" sldId="695"/>
            <ac:spMk id="5" creationId="{94E3B58F-A255-F92A-B081-D89371A1235A}"/>
          </ac:spMkLst>
        </pc:spChg>
        <pc:picChg chg="add mod">
          <ac:chgData name="Bob Witte" userId="148329813d7e473f" providerId="LiveId" clId="{370AF8A9-CE84-4AE5-A229-58AD366AB88B}" dt="2025-10-20T22:06:48.841" v="2775" actId="1076"/>
          <ac:picMkLst>
            <pc:docMk/>
            <pc:sldMk cId="2749747588" sldId="695"/>
            <ac:picMk id="2" creationId="{90D78C22-F3F9-66E7-002C-CB6A44A0484A}"/>
          </ac:picMkLst>
        </pc:picChg>
        <pc:picChg chg="del">
          <ac:chgData name="Bob Witte" userId="148329813d7e473f" providerId="LiveId" clId="{370AF8A9-CE84-4AE5-A229-58AD366AB88B}" dt="2025-10-20T22:06:37.280" v="2770" actId="478"/>
          <ac:picMkLst>
            <pc:docMk/>
            <pc:sldMk cId="2749747588" sldId="695"/>
            <ac:picMk id="4" creationId="{DA368B87-93D5-E4F5-F257-C4060D613216}"/>
          </ac:picMkLst>
        </pc:picChg>
      </pc:sldChg>
      <pc:sldChg chg="addSp delSp modSp add mod">
        <pc:chgData name="Bob Witte" userId="148329813d7e473f" providerId="LiveId" clId="{370AF8A9-CE84-4AE5-A229-58AD366AB88B}" dt="2025-10-20T22:12:21.331" v="2849" actId="1076"/>
        <pc:sldMkLst>
          <pc:docMk/>
          <pc:sldMk cId="3941712431" sldId="696"/>
        </pc:sldMkLst>
        <pc:spChg chg="mod">
          <ac:chgData name="Bob Witte" userId="148329813d7e473f" providerId="LiveId" clId="{370AF8A9-CE84-4AE5-A229-58AD366AB88B}" dt="2025-10-20T22:12:17.392" v="2848" actId="6549"/>
          <ac:spMkLst>
            <pc:docMk/>
            <pc:sldMk cId="3941712431" sldId="696"/>
            <ac:spMk id="5" creationId="{ED6B4D0E-FD59-7628-938F-CE4D84FF56FB}"/>
          </ac:spMkLst>
        </pc:spChg>
        <pc:picChg chg="del">
          <ac:chgData name="Bob Witte" userId="148329813d7e473f" providerId="LiveId" clId="{370AF8A9-CE84-4AE5-A229-58AD366AB88B}" dt="2025-10-20T22:11:08.377" v="2840" actId="478"/>
          <ac:picMkLst>
            <pc:docMk/>
            <pc:sldMk cId="3941712431" sldId="696"/>
            <ac:picMk id="2" creationId="{9B799553-340E-F035-C3EC-28B0A604F925}"/>
          </ac:picMkLst>
        </pc:picChg>
        <pc:picChg chg="add mod">
          <ac:chgData name="Bob Witte" userId="148329813d7e473f" providerId="LiveId" clId="{370AF8A9-CE84-4AE5-A229-58AD366AB88B}" dt="2025-10-20T22:12:21.331" v="2849" actId="1076"/>
          <ac:picMkLst>
            <pc:docMk/>
            <pc:sldMk cId="3941712431" sldId="696"/>
            <ac:picMk id="4" creationId="{869CED3D-4563-749A-8E95-E4FC67D4C3E4}"/>
          </ac:picMkLst>
        </pc:picChg>
      </pc:sldChg>
      <pc:sldChg chg="modSp add mod">
        <pc:chgData name="Bob Witte" userId="148329813d7e473f" providerId="LiveId" clId="{370AF8A9-CE84-4AE5-A229-58AD366AB88B}" dt="2025-10-20T23:28:23.731" v="3191" actId="1076"/>
        <pc:sldMkLst>
          <pc:docMk/>
          <pc:sldMk cId="496734829" sldId="697"/>
        </pc:sldMkLst>
        <pc:spChg chg="mod">
          <ac:chgData name="Bob Witte" userId="148329813d7e473f" providerId="LiveId" clId="{370AF8A9-CE84-4AE5-A229-58AD366AB88B}" dt="2025-10-20T23:28:23.731" v="3191" actId="1076"/>
          <ac:spMkLst>
            <pc:docMk/>
            <pc:sldMk cId="496734829" sldId="697"/>
            <ac:spMk id="2" creationId="{A63C6265-FE86-AD8A-22EF-13C2A0C44F5E}"/>
          </ac:spMkLst>
        </pc:spChg>
        <pc:spChg chg="mod">
          <ac:chgData name="Bob Witte" userId="148329813d7e473f" providerId="LiveId" clId="{370AF8A9-CE84-4AE5-A229-58AD366AB88B}" dt="2025-10-20T23:28:12.428" v="3187" actId="1076"/>
          <ac:spMkLst>
            <pc:docMk/>
            <pc:sldMk cId="496734829" sldId="697"/>
            <ac:spMk id="5" creationId="{D00437A3-652C-F432-6BFA-252F523C859D}"/>
          </ac:spMkLst>
        </pc:spChg>
      </pc:sldChg>
      <pc:sldChg chg="addSp delSp modSp add del mod">
        <pc:chgData name="Bob Witte" userId="148329813d7e473f" providerId="LiveId" clId="{370AF8A9-CE84-4AE5-A229-58AD366AB88B}" dt="2025-10-20T22:48:31.021" v="3038" actId="2696"/>
        <pc:sldMkLst>
          <pc:docMk/>
          <pc:sldMk cId="3426589777" sldId="697"/>
        </pc:sldMkLst>
        <pc:spChg chg="add mod">
          <ac:chgData name="Bob Witte" userId="148329813d7e473f" providerId="LiveId" clId="{370AF8A9-CE84-4AE5-A229-58AD366AB88B}" dt="2025-10-20T22:46:31.025" v="3037" actId="1076"/>
          <ac:spMkLst>
            <pc:docMk/>
            <pc:sldMk cId="3426589777" sldId="697"/>
            <ac:spMk id="2" creationId="{A63C6265-FE86-AD8A-22EF-13C2A0C44F5E}"/>
          </ac:spMkLst>
        </pc:spChg>
        <pc:spChg chg="mod">
          <ac:chgData name="Bob Witte" userId="148329813d7e473f" providerId="LiveId" clId="{370AF8A9-CE84-4AE5-A229-58AD366AB88B}" dt="2025-10-20T22:45:24.010" v="3025" actId="6549"/>
          <ac:spMkLst>
            <pc:docMk/>
            <pc:sldMk cId="3426589777" sldId="697"/>
            <ac:spMk id="5" creationId="{D00437A3-652C-F432-6BFA-252F523C859D}"/>
          </ac:spMkLst>
        </pc:spChg>
        <pc:picChg chg="del">
          <ac:chgData name="Bob Witte" userId="148329813d7e473f" providerId="LiveId" clId="{370AF8A9-CE84-4AE5-A229-58AD366AB88B}" dt="2025-10-20T22:45:27.486" v="3026" actId="478"/>
          <ac:picMkLst>
            <pc:docMk/>
            <pc:sldMk cId="3426589777" sldId="697"/>
            <ac:picMk id="4" creationId="{7E7E2C44-3C8F-1C37-69DE-BB17F596B9DB}"/>
          </ac:picMkLst>
        </pc:picChg>
      </pc:sldChg>
      <pc:sldChg chg="addSp delSp modSp add mod setBg delDesignElem">
        <pc:chgData name="Bob Witte" userId="148329813d7e473f" providerId="LiveId" clId="{370AF8A9-CE84-4AE5-A229-58AD366AB88B}" dt="2025-10-21T21:52:16.048" v="4805" actId="20577"/>
        <pc:sldMkLst>
          <pc:docMk/>
          <pc:sldMk cId="347959241" sldId="698"/>
        </pc:sldMkLst>
        <pc:spChg chg="mod">
          <ac:chgData name="Bob Witte" userId="148329813d7e473f" providerId="LiveId" clId="{370AF8A9-CE84-4AE5-A229-58AD366AB88B}" dt="2025-10-21T16:26:24.457" v="3487" actId="6549"/>
          <ac:spMkLst>
            <pc:docMk/>
            <pc:sldMk cId="347959241" sldId="698"/>
            <ac:spMk id="2" creationId="{3E72338B-2A96-3553-F4A7-43802C620CD4}"/>
          </ac:spMkLst>
        </pc:spChg>
        <pc:spChg chg="add">
          <ac:chgData name="Bob Witte" userId="148329813d7e473f" providerId="LiveId" clId="{370AF8A9-CE84-4AE5-A229-58AD366AB88B}" dt="2025-10-21T16:23:53.649" v="3397" actId="26606"/>
          <ac:spMkLst>
            <pc:docMk/>
            <pc:sldMk cId="347959241" sldId="698"/>
            <ac:spMk id="22" creationId="{04812C46-200A-4DEB-A05E-3ED6C68C2387}"/>
          </ac:spMkLst>
        </pc:spChg>
        <pc:spChg chg="add">
          <ac:chgData name="Bob Witte" userId="148329813d7e473f" providerId="LiveId" clId="{370AF8A9-CE84-4AE5-A229-58AD366AB88B}" dt="2025-10-21T16:23:53.649" v="3397" actId="26606"/>
          <ac:spMkLst>
            <pc:docMk/>
            <pc:sldMk cId="347959241" sldId="698"/>
            <ac:spMk id="24" creationId="{D1EA859B-E555-4109-94F3-6700E046E008}"/>
          </ac:spMkLst>
        </pc:spChg>
        <pc:spChg chg="del">
          <ac:chgData name="Bob Witte" userId="148329813d7e473f" providerId="LiveId" clId="{370AF8A9-CE84-4AE5-A229-58AD366AB88B}" dt="2025-10-21T16:20:48.772" v="3394"/>
          <ac:spMkLst>
            <pc:docMk/>
            <pc:sldMk cId="347959241" sldId="698"/>
            <ac:spMk id="47" creationId="{EBB75CCC-100A-AA19-E2D9-E1D6BA275B42}"/>
          </ac:spMkLst>
        </pc:spChg>
        <pc:spChg chg="del">
          <ac:chgData name="Bob Witte" userId="148329813d7e473f" providerId="LiveId" clId="{370AF8A9-CE84-4AE5-A229-58AD366AB88B}" dt="2025-10-21T16:20:48.772" v="3394"/>
          <ac:spMkLst>
            <pc:docMk/>
            <pc:sldMk cId="347959241" sldId="698"/>
            <ac:spMk id="48" creationId="{07C8591E-B74E-6B53-9921-B5BC4B928DFC}"/>
          </ac:spMkLst>
        </pc:spChg>
        <pc:spChg chg="del">
          <ac:chgData name="Bob Witte" userId="148329813d7e473f" providerId="LiveId" clId="{370AF8A9-CE84-4AE5-A229-58AD366AB88B}" dt="2025-10-21T16:20:48.772" v="3394"/>
          <ac:spMkLst>
            <pc:docMk/>
            <pc:sldMk cId="347959241" sldId="698"/>
            <ac:spMk id="49" creationId="{006A3FDC-9BC0-A485-0EC5-4610E602BDA5}"/>
          </ac:spMkLst>
        </pc:spChg>
        <pc:spChg chg="del">
          <ac:chgData name="Bob Witte" userId="148329813d7e473f" providerId="LiveId" clId="{370AF8A9-CE84-4AE5-A229-58AD366AB88B}" dt="2025-10-21T16:20:48.772" v="3394"/>
          <ac:spMkLst>
            <pc:docMk/>
            <pc:sldMk cId="347959241" sldId="698"/>
            <ac:spMk id="50" creationId="{E8A1F94D-295E-409A-41AD-0589075F467B}"/>
          </ac:spMkLst>
        </pc:spChg>
        <pc:spChg chg="del">
          <ac:chgData name="Bob Witte" userId="148329813d7e473f" providerId="LiveId" clId="{370AF8A9-CE84-4AE5-A229-58AD366AB88B}" dt="2025-10-21T16:20:48.772" v="3394"/>
          <ac:spMkLst>
            <pc:docMk/>
            <pc:sldMk cId="347959241" sldId="698"/>
            <ac:spMk id="51" creationId="{209E409A-3D89-77DC-1322-3B62C3609C2C}"/>
          </ac:spMkLst>
        </pc:spChg>
        <pc:spChg chg="del">
          <ac:chgData name="Bob Witte" userId="148329813d7e473f" providerId="LiveId" clId="{370AF8A9-CE84-4AE5-A229-58AD366AB88B}" dt="2025-10-21T16:20:48.772" v="3394"/>
          <ac:spMkLst>
            <pc:docMk/>
            <pc:sldMk cId="347959241" sldId="698"/>
            <ac:spMk id="52" creationId="{9A2EB845-D57B-F485-46FC-E9EC7EB4290E}"/>
          </ac:spMkLst>
        </pc:spChg>
        <pc:graphicFrameChg chg="mod modGraphic">
          <ac:chgData name="Bob Witte" userId="148329813d7e473f" providerId="LiveId" clId="{370AF8A9-CE84-4AE5-A229-58AD366AB88B}" dt="2025-10-21T21:52:16.048" v="4805" actId="20577"/>
          <ac:graphicFrameMkLst>
            <pc:docMk/>
            <pc:sldMk cId="347959241" sldId="698"/>
            <ac:graphicFrameMk id="17" creationId="{30140B3B-BE21-7F89-1C0D-9348C54C12BD}"/>
          </ac:graphicFrameMkLst>
        </pc:graphicFrameChg>
        <pc:picChg chg="add mod ord">
          <ac:chgData name="Bob Witte" userId="148329813d7e473f" providerId="LiveId" clId="{370AF8A9-CE84-4AE5-A229-58AD366AB88B}" dt="2025-10-21T16:24:56.627" v="3398" actId="14826"/>
          <ac:picMkLst>
            <pc:docMk/>
            <pc:sldMk cId="347959241" sldId="698"/>
            <ac:picMk id="4" creationId="{571C412F-1393-65C3-BD79-1E9C5BD43684}"/>
          </ac:picMkLst>
        </pc:picChg>
      </pc:sldChg>
      <pc:sldChg chg="addSp modSp new mod ord">
        <pc:chgData name="Bob Witte" userId="148329813d7e473f" providerId="LiveId" clId="{370AF8A9-CE84-4AE5-A229-58AD366AB88B}" dt="2025-10-21T21:05:16.197" v="4490"/>
        <pc:sldMkLst>
          <pc:docMk/>
          <pc:sldMk cId="1927730420" sldId="699"/>
        </pc:sldMkLst>
        <pc:spChg chg="mod">
          <ac:chgData name="Bob Witte" userId="148329813d7e473f" providerId="LiveId" clId="{370AF8A9-CE84-4AE5-A229-58AD366AB88B}" dt="2025-10-21T20:59:51.589" v="4338" actId="1076"/>
          <ac:spMkLst>
            <pc:docMk/>
            <pc:sldMk cId="1927730420" sldId="699"/>
            <ac:spMk id="2" creationId="{2BE57E7C-5FE6-FA87-004A-0704F3F4F518}"/>
          </ac:spMkLst>
        </pc:spChg>
        <pc:picChg chg="add mod">
          <ac:chgData name="Bob Witte" userId="148329813d7e473f" providerId="LiveId" clId="{370AF8A9-CE84-4AE5-A229-58AD366AB88B}" dt="2025-10-21T20:59:47.665" v="4337" actId="14100"/>
          <ac:picMkLst>
            <pc:docMk/>
            <pc:sldMk cId="1927730420" sldId="699"/>
            <ac:picMk id="4" creationId="{F93DB3AA-262B-2FED-FB9B-ED0A05300C9D}"/>
          </ac:picMkLst>
        </pc:picChg>
      </pc:sldChg>
      <pc:sldChg chg="addSp delSp modSp add mod ord">
        <pc:chgData name="Bob Witte" userId="148329813d7e473f" providerId="LiveId" clId="{370AF8A9-CE84-4AE5-A229-58AD366AB88B}" dt="2025-10-21T21:05:21.415" v="4492"/>
        <pc:sldMkLst>
          <pc:docMk/>
          <pc:sldMk cId="2710676281" sldId="700"/>
        </pc:sldMkLst>
        <pc:spChg chg="mod">
          <ac:chgData name="Bob Witte" userId="148329813d7e473f" providerId="LiveId" clId="{370AF8A9-CE84-4AE5-A229-58AD366AB88B}" dt="2025-10-21T21:04:55.406" v="4488" actId="255"/>
          <ac:spMkLst>
            <pc:docMk/>
            <pc:sldMk cId="2710676281" sldId="700"/>
            <ac:spMk id="2" creationId="{39180306-4988-98C3-45BD-0E5472603EDB}"/>
          </ac:spMkLst>
        </pc:spChg>
        <pc:picChg chg="del">
          <ac:chgData name="Bob Witte" userId="148329813d7e473f" providerId="LiveId" clId="{370AF8A9-CE84-4AE5-A229-58AD366AB88B}" dt="2025-10-21T21:00:24.053" v="4340" actId="478"/>
          <ac:picMkLst>
            <pc:docMk/>
            <pc:sldMk cId="2710676281" sldId="700"/>
            <ac:picMk id="4" creationId="{C355C58D-868E-6A28-5528-7B86D1549441}"/>
          </ac:picMkLst>
        </pc:picChg>
        <pc:picChg chg="add mod">
          <ac:chgData name="Bob Witte" userId="148329813d7e473f" providerId="LiveId" clId="{370AF8A9-CE84-4AE5-A229-58AD366AB88B}" dt="2025-10-21T21:02:00.401" v="4380" actId="931"/>
          <ac:picMkLst>
            <pc:docMk/>
            <pc:sldMk cId="2710676281" sldId="700"/>
            <ac:picMk id="5" creationId="{D12DEA29-8148-B78D-4D80-9BF0F52DED40}"/>
          </ac:picMkLst>
        </pc:picChg>
        <pc:picChg chg="add mod">
          <ac:chgData name="Bob Witte" userId="148329813d7e473f" providerId="LiveId" clId="{370AF8A9-CE84-4AE5-A229-58AD366AB88B}" dt="2025-10-21T21:02:20.205" v="4385" actId="931"/>
          <ac:picMkLst>
            <pc:docMk/>
            <pc:sldMk cId="2710676281" sldId="700"/>
            <ac:picMk id="7" creationId="{717E411C-794F-F1B0-8A97-BE4754244F64}"/>
          </ac:picMkLst>
        </pc:picChg>
        <pc:picChg chg="add mod">
          <ac:chgData name="Bob Witte" userId="148329813d7e473f" providerId="LiveId" clId="{370AF8A9-CE84-4AE5-A229-58AD366AB88B}" dt="2025-10-21T21:02:32.930" v="4389" actId="1076"/>
          <ac:picMkLst>
            <pc:docMk/>
            <pc:sldMk cId="2710676281" sldId="700"/>
            <ac:picMk id="9" creationId="{48D3B846-9F20-DD92-4010-8E73A72AD533}"/>
          </ac:picMkLst>
        </pc:picChg>
      </pc:sldChg>
      <pc:sldMasterChg chg="delSldLayout modSldLayout">
        <pc:chgData name="Bob Witte" userId="148329813d7e473f" providerId="LiveId" clId="{370AF8A9-CE84-4AE5-A229-58AD366AB88B}" dt="2025-10-21T16:11:57.941" v="3294"/>
        <pc:sldMasterMkLst>
          <pc:docMk/>
          <pc:sldMasterMk cId="1929059571" sldId="2147483648"/>
        </pc:sldMasterMkLst>
        <pc:sldLayoutChg chg="modSp mod">
          <pc:chgData name="Bob Witte" userId="148329813d7e473f" providerId="LiveId" clId="{370AF8A9-CE84-4AE5-A229-58AD366AB88B}" dt="2025-10-21T16:11:57.941" v="3294"/>
          <pc:sldLayoutMkLst>
            <pc:docMk/>
            <pc:sldMasterMk cId="1929059571" sldId="2147483648"/>
            <pc:sldLayoutMk cId="2712531054" sldId="2147483658"/>
          </pc:sldLayoutMkLst>
          <pc:spChg chg="mod">
            <ac:chgData name="Bob Witte" userId="148329813d7e473f" providerId="LiveId" clId="{370AF8A9-CE84-4AE5-A229-58AD366AB88B}" dt="2025-10-21T16:11:57.941" v="3294"/>
            <ac:spMkLst>
              <pc:docMk/>
              <pc:sldMasterMk cId="1929059571" sldId="2147483648"/>
              <pc:sldLayoutMk cId="2712531054" sldId="2147483658"/>
              <ac:spMk id="2" creationId="{8DF8A28E-C58F-4FC3-8FF2-78A1DF132AFB}"/>
            </ac:spMkLst>
          </pc:spChg>
        </pc:sldLayoutChg>
        <pc:sldLayoutChg chg="del">
          <pc:chgData name="Bob Witte" userId="148329813d7e473f" providerId="LiveId" clId="{370AF8A9-CE84-4AE5-A229-58AD366AB88B}" dt="2025-10-20T22:24:47.408" v="2977" actId="2696"/>
          <pc:sldLayoutMkLst>
            <pc:docMk/>
            <pc:sldMasterMk cId="1929059571" sldId="2147483648"/>
            <pc:sldLayoutMk cId="2091362566" sldId="2147483662"/>
          </pc:sldLayoutMkLst>
        </pc:sldLayoutChg>
        <pc:sldLayoutChg chg="del">
          <pc:chgData name="Bob Witte" userId="148329813d7e473f" providerId="LiveId" clId="{370AF8A9-CE84-4AE5-A229-58AD366AB88B}" dt="2025-10-20T22:44:45.984" v="2994" actId="47"/>
          <pc:sldLayoutMkLst>
            <pc:docMk/>
            <pc:sldMasterMk cId="1929059571" sldId="2147483648"/>
            <pc:sldLayoutMk cId="705786960" sldId="214748366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06BEF4-AEBF-4F8F-8B0F-EB6158AF6680}"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6BA18BEC-4493-46BB-A86F-6DC75D177113}">
      <dgm:prSet/>
      <dgm:spPr/>
      <dgm:t>
        <a:bodyPr/>
        <a:lstStyle/>
        <a:p>
          <a:r>
            <a:rPr lang="en-US" b="0" i="0" baseline="0"/>
            <a:t>General VHF/UHF operating</a:t>
          </a:r>
          <a:endParaRPr lang="en-US"/>
        </a:p>
      </dgm:t>
    </dgm:pt>
    <dgm:pt modelId="{C0D3F699-473C-4B55-A4C2-AF00BA285B5C}" type="parTrans" cxnId="{6F4BDFDB-CE3F-43C8-BABC-170F97A40B93}">
      <dgm:prSet/>
      <dgm:spPr/>
      <dgm:t>
        <a:bodyPr/>
        <a:lstStyle/>
        <a:p>
          <a:endParaRPr lang="en-US"/>
        </a:p>
      </dgm:t>
    </dgm:pt>
    <dgm:pt modelId="{C6DD1478-DBA3-4DF8-8EF3-587EE2ABE5D8}" type="sibTrans" cxnId="{6F4BDFDB-CE3F-43C8-BABC-170F97A40B93}">
      <dgm:prSet/>
      <dgm:spPr/>
      <dgm:t>
        <a:bodyPr/>
        <a:lstStyle/>
        <a:p>
          <a:endParaRPr lang="en-US"/>
        </a:p>
      </dgm:t>
    </dgm:pt>
    <dgm:pt modelId="{487FBBCF-2287-4A85-96EB-20A302D0AE63}">
      <dgm:prSet/>
      <dgm:spPr/>
      <dgm:t>
        <a:bodyPr/>
        <a:lstStyle/>
        <a:p>
          <a:r>
            <a:rPr lang="en-US" dirty="0"/>
            <a:t>Summits On The Air (SOTA)</a:t>
          </a:r>
        </a:p>
      </dgm:t>
    </dgm:pt>
    <dgm:pt modelId="{746A107E-E8C5-46ED-8AC4-D04D1E85954F}" type="parTrans" cxnId="{7EAED011-0249-4863-8E78-2A8F492EFE00}">
      <dgm:prSet/>
      <dgm:spPr/>
      <dgm:t>
        <a:bodyPr/>
        <a:lstStyle/>
        <a:p>
          <a:endParaRPr lang="en-US"/>
        </a:p>
      </dgm:t>
    </dgm:pt>
    <dgm:pt modelId="{CF9753A8-1B6F-45DA-90DF-2B2DEF9DFF78}" type="sibTrans" cxnId="{7EAED011-0249-4863-8E78-2A8F492EFE00}">
      <dgm:prSet/>
      <dgm:spPr/>
      <dgm:t>
        <a:bodyPr/>
        <a:lstStyle/>
        <a:p>
          <a:endParaRPr lang="en-US"/>
        </a:p>
      </dgm:t>
    </dgm:pt>
    <dgm:pt modelId="{D4F6695D-FD07-4B88-9F42-B0CB6396C25D}">
      <dgm:prSet/>
      <dgm:spPr/>
      <dgm:t>
        <a:bodyPr/>
        <a:lstStyle/>
        <a:p>
          <a:r>
            <a:rPr lang="en-US" dirty="0"/>
            <a:t>VHF Contests</a:t>
          </a:r>
        </a:p>
      </dgm:t>
    </dgm:pt>
    <dgm:pt modelId="{981A5870-D251-4A0A-8CE0-FF1A9C309C0E}" type="parTrans" cxnId="{1D07F3C9-EC96-4C1E-A193-0541641D996A}">
      <dgm:prSet/>
      <dgm:spPr/>
      <dgm:t>
        <a:bodyPr/>
        <a:lstStyle/>
        <a:p>
          <a:endParaRPr lang="en-US"/>
        </a:p>
      </dgm:t>
    </dgm:pt>
    <dgm:pt modelId="{E1334AF2-BB49-4BD1-B0D7-026A05461B14}" type="sibTrans" cxnId="{1D07F3C9-EC96-4C1E-A193-0541641D996A}">
      <dgm:prSet/>
      <dgm:spPr/>
      <dgm:t>
        <a:bodyPr/>
        <a:lstStyle/>
        <a:p>
          <a:endParaRPr lang="en-US"/>
        </a:p>
      </dgm:t>
    </dgm:pt>
    <dgm:pt modelId="{96CB7AA6-5FA2-4406-9B0C-AC121EB59982}">
      <dgm:prSet/>
      <dgm:spPr/>
      <dgm:t>
        <a:bodyPr/>
        <a:lstStyle/>
        <a:p>
          <a:r>
            <a:rPr lang="en-US"/>
            <a:t>How far can you go on VHF/UHF?</a:t>
          </a:r>
        </a:p>
      </dgm:t>
    </dgm:pt>
    <dgm:pt modelId="{FADF8E41-3A50-4DA1-817C-AC9ECD4518FD}" type="parTrans" cxnId="{4AC78269-21F1-4D5A-80AC-00F8B0F0EB1C}">
      <dgm:prSet/>
      <dgm:spPr/>
      <dgm:t>
        <a:bodyPr/>
        <a:lstStyle/>
        <a:p>
          <a:endParaRPr lang="en-US"/>
        </a:p>
      </dgm:t>
    </dgm:pt>
    <dgm:pt modelId="{B2C070DA-1950-4311-9FD5-F4790F7B4524}" type="sibTrans" cxnId="{4AC78269-21F1-4D5A-80AC-00F8B0F0EB1C}">
      <dgm:prSet/>
      <dgm:spPr/>
      <dgm:t>
        <a:bodyPr/>
        <a:lstStyle/>
        <a:p>
          <a:endParaRPr lang="en-US"/>
        </a:p>
      </dgm:t>
    </dgm:pt>
    <dgm:pt modelId="{23B0FBBC-C62C-4127-9D71-E7644DB3702B}">
      <dgm:prSet/>
      <dgm:spPr/>
      <dgm:t>
        <a:bodyPr/>
        <a:lstStyle/>
        <a:p>
          <a:r>
            <a:rPr lang="en-US"/>
            <a:t>Parks On The Air (POTA)</a:t>
          </a:r>
          <a:endParaRPr lang="en-US" dirty="0"/>
        </a:p>
      </dgm:t>
    </dgm:pt>
    <dgm:pt modelId="{A2F59975-D9C4-432B-AC13-8D0325118D25}" type="parTrans" cxnId="{8AB44A72-8261-45EA-BC72-6CEBF947714B}">
      <dgm:prSet/>
      <dgm:spPr/>
      <dgm:t>
        <a:bodyPr/>
        <a:lstStyle/>
        <a:p>
          <a:endParaRPr lang="en-US"/>
        </a:p>
      </dgm:t>
    </dgm:pt>
    <dgm:pt modelId="{8A0ABDEB-45E9-459B-B001-40550E8FFDE8}" type="sibTrans" cxnId="{8AB44A72-8261-45EA-BC72-6CEBF947714B}">
      <dgm:prSet/>
      <dgm:spPr/>
      <dgm:t>
        <a:bodyPr/>
        <a:lstStyle/>
        <a:p>
          <a:endParaRPr lang="en-US"/>
        </a:p>
      </dgm:t>
    </dgm:pt>
    <dgm:pt modelId="{DCCF170F-107D-43B4-B58F-783B32DBA49D}" type="pres">
      <dgm:prSet presAssocID="{FA06BEF4-AEBF-4F8F-8B0F-EB6158AF6680}" presName="vert0" presStyleCnt="0">
        <dgm:presLayoutVars>
          <dgm:dir/>
          <dgm:animOne val="branch"/>
          <dgm:animLvl val="lvl"/>
        </dgm:presLayoutVars>
      </dgm:prSet>
      <dgm:spPr/>
    </dgm:pt>
    <dgm:pt modelId="{06208D4C-396B-408B-A124-9DCDDEB26DB4}" type="pres">
      <dgm:prSet presAssocID="{6BA18BEC-4493-46BB-A86F-6DC75D177113}" presName="thickLine" presStyleLbl="alignNode1" presStyleIdx="0" presStyleCnt="5"/>
      <dgm:spPr/>
    </dgm:pt>
    <dgm:pt modelId="{101B184C-BAD1-44A2-9399-6E554E19BFEC}" type="pres">
      <dgm:prSet presAssocID="{6BA18BEC-4493-46BB-A86F-6DC75D177113}" presName="horz1" presStyleCnt="0"/>
      <dgm:spPr/>
    </dgm:pt>
    <dgm:pt modelId="{EA8C5463-5185-4405-92B4-0018BB230488}" type="pres">
      <dgm:prSet presAssocID="{6BA18BEC-4493-46BB-A86F-6DC75D177113}" presName="tx1" presStyleLbl="revTx" presStyleIdx="0" presStyleCnt="5"/>
      <dgm:spPr/>
    </dgm:pt>
    <dgm:pt modelId="{43FDD6F4-6399-4CB0-BB17-FD2B7E3488F2}" type="pres">
      <dgm:prSet presAssocID="{6BA18BEC-4493-46BB-A86F-6DC75D177113}" presName="vert1" presStyleCnt="0"/>
      <dgm:spPr/>
    </dgm:pt>
    <dgm:pt modelId="{64BBCE27-7751-4559-AC5F-2D015DB1589B}" type="pres">
      <dgm:prSet presAssocID="{487FBBCF-2287-4A85-96EB-20A302D0AE63}" presName="thickLine" presStyleLbl="alignNode1" presStyleIdx="1" presStyleCnt="5"/>
      <dgm:spPr/>
    </dgm:pt>
    <dgm:pt modelId="{9086FEEC-2C51-4018-9463-52E2EC7A3662}" type="pres">
      <dgm:prSet presAssocID="{487FBBCF-2287-4A85-96EB-20A302D0AE63}" presName="horz1" presStyleCnt="0"/>
      <dgm:spPr/>
    </dgm:pt>
    <dgm:pt modelId="{B8EC61D2-8882-4288-9765-B91E362CBDA7}" type="pres">
      <dgm:prSet presAssocID="{487FBBCF-2287-4A85-96EB-20A302D0AE63}" presName="tx1" presStyleLbl="revTx" presStyleIdx="1" presStyleCnt="5"/>
      <dgm:spPr/>
    </dgm:pt>
    <dgm:pt modelId="{88270B9D-06C5-4100-A627-56C82A194AE3}" type="pres">
      <dgm:prSet presAssocID="{487FBBCF-2287-4A85-96EB-20A302D0AE63}" presName="vert1" presStyleCnt="0"/>
      <dgm:spPr/>
    </dgm:pt>
    <dgm:pt modelId="{FD1A2831-F0AE-4184-9E80-EBC2F1769CF8}" type="pres">
      <dgm:prSet presAssocID="{D4F6695D-FD07-4B88-9F42-B0CB6396C25D}" presName="thickLine" presStyleLbl="alignNode1" presStyleIdx="2" presStyleCnt="5"/>
      <dgm:spPr/>
    </dgm:pt>
    <dgm:pt modelId="{4F7E8BCC-A77A-4F93-BABB-14C369D7B72E}" type="pres">
      <dgm:prSet presAssocID="{D4F6695D-FD07-4B88-9F42-B0CB6396C25D}" presName="horz1" presStyleCnt="0"/>
      <dgm:spPr/>
    </dgm:pt>
    <dgm:pt modelId="{99AD55D4-C766-4D2D-BEAA-4671479968EF}" type="pres">
      <dgm:prSet presAssocID="{D4F6695D-FD07-4B88-9F42-B0CB6396C25D}" presName="tx1" presStyleLbl="revTx" presStyleIdx="2" presStyleCnt="5"/>
      <dgm:spPr/>
    </dgm:pt>
    <dgm:pt modelId="{86A627E8-A347-4FCE-A46D-67AB721F20FE}" type="pres">
      <dgm:prSet presAssocID="{D4F6695D-FD07-4B88-9F42-B0CB6396C25D}" presName="vert1" presStyleCnt="0"/>
      <dgm:spPr/>
    </dgm:pt>
    <dgm:pt modelId="{63B9CA16-0DCF-41FA-B928-BB83B0A2AC14}" type="pres">
      <dgm:prSet presAssocID="{23B0FBBC-C62C-4127-9D71-E7644DB3702B}" presName="thickLine" presStyleLbl="alignNode1" presStyleIdx="3" presStyleCnt="5"/>
      <dgm:spPr/>
    </dgm:pt>
    <dgm:pt modelId="{E7C5E6B7-2BE2-436A-8582-5D7DABA61B90}" type="pres">
      <dgm:prSet presAssocID="{23B0FBBC-C62C-4127-9D71-E7644DB3702B}" presName="horz1" presStyleCnt="0"/>
      <dgm:spPr/>
    </dgm:pt>
    <dgm:pt modelId="{1F0821D7-F3D7-4B0B-A89F-68883D2D9E98}" type="pres">
      <dgm:prSet presAssocID="{23B0FBBC-C62C-4127-9D71-E7644DB3702B}" presName="tx1" presStyleLbl="revTx" presStyleIdx="3" presStyleCnt="5"/>
      <dgm:spPr/>
    </dgm:pt>
    <dgm:pt modelId="{775D0327-8DF2-4926-802A-C0B25D5DF320}" type="pres">
      <dgm:prSet presAssocID="{23B0FBBC-C62C-4127-9D71-E7644DB3702B}" presName="vert1" presStyleCnt="0"/>
      <dgm:spPr/>
    </dgm:pt>
    <dgm:pt modelId="{E7A4A032-65BD-4905-B3E4-1A0ADCAC6B93}" type="pres">
      <dgm:prSet presAssocID="{96CB7AA6-5FA2-4406-9B0C-AC121EB59982}" presName="thickLine" presStyleLbl="alignNode1" presStyleIdx="4" presStyleCnt="5"/>
      <dgm:spPr/>
    </dgm:pt>
    <dgm:pt modelId="{920DA6BD-A062-4E91-91C8-39031D7F61B1}" type="pres">
      <dgm:prSet presAssocID="{96CB7AA6-5FA2-4406-9B0C-AC121EB59982}" presName="horz1" presStyleCnt="0"/>
      <dgm:spPr/>
    </dgm:pt>
    <dgm:pt modelId="{4D9C656B-BA64-45B3-A47E-C33FB51E33BA}" type="pres">
      <dgm:prSet presAssocID="{96CB7AA6-5FA2-4406-9B0C-AC121EB59982}" presName="tx1" presStyleLbl="revTx" presStyleIdx="4" presStyleCnt="5"/>
      <dgm:spPr/>
    </dgm:pt>
    <dgm:pt modelId="{C5FC345F-5955-4306-8A5E-56452452006F}" type="pres">
      <dgm:prSet presAssocID="{96CB7AA6-5FA2-4406-9B0C-AC121EB59982}" presName="vert1" presStyleCnt="0"/>
      <dgm:spPr/>
    </dgm:pt>
  </dgm:ptLst>
  <dgm:cxnLst>
    <dgm:cxn modelId="{C74F5107-FADF-4BC7-8FB3-F46DBB3CB4C3}" type="presOf" srcId="{23B0FBBC-C62C-4127-9D71-E7644DB3702B}" destId="{1F0821D7-F3D7-4B0B-A89F-68883D2D9E98}" srcOrd="0" destOrd="0" presId="urn:microsoft.com/office/officeart/2008/layout/LinedList"/>
    <dgm:cxn modelId="{E278710D-0AB3-4C10-96B8-ECFA69E50471}" type="presOf" srcId="{D4F6695D-FD07-4B88-9F42-B0CB6396C25D}" destId="{99AD55D4-C766-4D2D-BEAA-4671479968EF}" srcOrd="0" destOrd="0" presId="urn:microsoft.com/office/officeart/2008/layout/LinedList"/>
    <dgm:cxn modelId="{7EAED011-0249-4863-8E78-2A8F492EFE00}" srcId="{FA06BEF4-AEBF-4F8F-8B0F-EB6158AF6680}" destId="{487FBBCF-2287-4A85-96EB-20A302D0AE63}" srcOrd="1" destOrd="0" parTransId="{746A107E-E8C5-46ED-8AC4-D04D1E85954F}" sibTransId="{CF9753A8-1B6F-45DA-90DF-2B2DEF9DFF78}"/>
    <dgm:cxn modelId="{4AC78269-21F1-4D5A-80AC-00F8B0F0EB1C}" srcId="{FA06BEF4-AEBF-4F8F-8B0F-EB6158AF6680}" destId="{96CB7AA6-5FA2-4406-9B0C-AC121EB59982}" srcOrd="4" destOrd="0" parTransId="{FADF8E41-3A50-4DA1-817C-AC9ECD4518FD}" sibTransId="{B2C070DA-1950-4311-9FD5-F4790F7B4524}"/>
    <dgm:cxn modelId="{8AB44A72-8261-45EA-BC72-6CEBF947714B}" srcId="{FA06BEF4-AEBF-4F8F-8B0F-EB6158AF6680}" destId="{23B0FBBC-C62C-4127-9D71-E7644DB3702B}" srcOrd="3" destOrd="0" parTransId="{A2F59975-D9C4-432B-AC13-8D0325118D25}" sibTransId="{8A0ABDEB-45E9-459B-B001-40550E8FFDE8}"/>
    <dgm:cxn modelId="{2435B153-BED8-4691-85CE-BF835441A576}" type="presOf" srcId="{6BA18BEC-4493-46BB-A86F-6DC75D177113}" destId="{EA8C5463-5185-4405-92B4-0018BB230488}" srcOrd="0" destOrd="0" presId="urn:microsoft.com/office/officeart/2008/layout/LinedList"/>
    <dgm:cxn modelId="{159F097D-131C-4D47-B2CF-E9AD61C7BC66}" type="presOf" srcId="{96CB7AA6-5FA2-4406-9B0C-AC121EB59982}" destId="{4D9C656B-BA64-45B3-A47E-C33FB51E33BA}" srcOrd="0" destOrd="0" presId="urn:microsoft.com/office/officeart/2008/layout/LinedList"/>
    <dgm:cxn modelId="{CE29718F-C348-4754-9230-CD0F625A7E69}" type="presOf" srcId="{487FBBCF-2287-4A85-96EB-20A302D0AE63}" destId="{B8EC61D2-8882-4288-9765-B91E362CBDA7}" srcOrd="0" destOrd="0" presId="urn:microsoft.com/office/officeart/2008/layout/LinedList"/>
    <dgm:cxn modelId="{1D07F3C9-EC96-4C1E-A193-0541641D996A}" srcId="{FA06BEF4-AEBF-4F8F-8B0F-EB6158AF6680}" destId="{D4F6695D-FD07-4B88-9F42-B0CB6396C25D}" srcOrd="2" destOrd="0" parTransId="{981A5870-D251-4A0A-8CE0-FF1A9C309C0E}" sibTransId="{E1334AF2-BB49-4BD1-B0D7-026A05461B14}"/>
    <dgm:cxn modelId="{6F4BDFDB-CE3F-43C8-BABC-170F97A40B93}" srcId="{FA06BEF4-AEBF-4F8F-8B0F-EB6158AF6680}" destId="{6BA18BEC-4493-46BB-A86F-6DC75D177113}" srcOrd="0" destOrd="0" parTransId="{C0D3F699-473C-4B55-A4C2-AF00BA285B5C}" sibTransId="{C6DD1478-DBA3-4DF8-8EF3-587EE2ABE5D8}"/>
    <dgm:cxn modelId="{B6D7B4F1-0054-490B-AB6F-B9A3DFF78008}" type="presOf" srcId="{FA06BEF4-AEBF-4F8F-8B0F-EB6158AF6680}" destId="{DCCF170F-107D-43B4-B58F-783B32DBA49D}" srcOrd="0" destOrd="0" presId="urn:microsoft.com/office/officeart/2008/layout/LinedList"/>
    <dgm:cxn modelId="{25DB3F43-342C-48BC-92E9-44AC4404D947}" type="presParOf" srcId="{DCCF170F-107D-43B4-B58F-783B32DBA49D}" destId="{06208D4C-396B-408B-A124-9DCDDEB26DB4}" srcOrd="0" destOrd="0" presId="urn:microsoft.com/office/officeart/2008/layout/LinedList"/>
    <dgm:cxn modelId="{ECB2340A-1975-4613-9DD5-C6566933C582}" type="presParOf" srcId="{DCCF170F-107D-43B4-B58F-783B32DBA49D}" destId="{101B184C-BAD1-44A2-9399-6E554E19BFEC}" srcOrd="1" destOrd="0" presId="urn:microsoft.com/office/officeart/2008/layout/LinedList"/>
    <dgm:cxn modelId="{BCD07FC7-A09B-470B-812D-BDAB28DABEA0}" type="presParOf" srcId="{101B184C-BAD1-44A2-9399-6E554E19BFEC}" destId="{EA8C5463-5185-4405-92B4-0018BB230488}" srcOrd="0" destOrd="0" presId="urn:microsoft.com/office/officeart/2008/layout/LinedList"/>
    <dgm:cxn modelId="{473901BE-1D82-4779-ADB3-61885B391289}" type="presParOf" srcId="{101B184C-BAD1-44A2-9399-6E554E19BFEC}" destId="{43FDD6F4-6399-4CB0-BB17-FD2B7E3488F2}" srcOrd="1" destOrd="0" presId="urn:microsoft.com/office/officeart/2008/layout/LinedList"/>
    <dgm:cxn modelId="{82AEE6E2-B9A2-4E57-9671-0DA873672971}" type="presParOf" srcId="{DCCF170F-107D-43B4-B58F-783B32DBA49D}" destId="{64BBCE27-7751-4559-AC5F-2D015DB1589B}" srcOrd="2" destOrd="0" presId="urn:microsoft.com/office/officeart/2008/layout/LinedList"/>
    <dgm:cxn modelId="{1A325763-71AF-44F3-8628-86339FA50170}" type="presParOf" srcId="{DCCF170F-107D-43B4-B58F-783B32DBA49D}" destId="{9086FEEC-2C51-4018-9463-52E2EC7A3662}" srcOrd="3" destOrd="0" presId="urn:microsoft.com/office/officeart/2008/layout/LinedList"/>
    <dgm:cxn modelId="{8FD9D253-67EA-4F53-9628-04B2A72B5B6C}" type="presParOf" srcId="{9086FEEC-2C51-4018-9463-52E2EC7A3662}" destId="{B8EC61D2-8882-4288-9765-B91E362CBDA7}" srcOrd="0" destOrd="0" presId="urn:microsoft.com/office/officeart/2008/layout/LinedList"/>
    <dgm:cxn modelId="{E54443DC-1996-4DFC-BC43-C45E656AD079}" type="presParOf" srcId="{9086FEEC-2C51-4018-9463-52E2EC7A3662}" destId="{88270B9D-06C5-4100-A627-56C82A194AE3}" srcOrd="1" destOrd="0" presId="urn:microsoft.com/office/officeart/2008/layout/LinedList"/>
    <dgm:cxn modelId="{518F2118-10C3-448D-B619-0721D34C1A57}" type="presParOf" srcId="{DCCF170F-107D-43B4-B58F-783B32DBA49D}" destId="{FD1A2831-F0AE-4184-9E80-EBC2F1769CF8}" srcOrd="4" destOrd="0" presId="urn:microsoft.com/office/officeart/2008/layout/LinedList"/>
    <dgm:cxn modelId="{C73ED78A-CE62-4659-8B35-3B64322D2884}" type="presParOf" srcId="{DCCF170F-107D-43B4-B58F-783B32DBA49D}" destId="{4F7E8BCC-A77A-4F93-BABB-14C369D7B72E}" srcOrd="5" destOrd="0" presId="urn:microsoft.com/office/officeart/2008/layout/LinedList"/>
    <dgm:cxn modelId="{E68CE6A2-E8C7-456A-A327-B5BD0A3E34FF}" type="presParOf" srcId="{4F7E8BCC-A77A-4F93-BABB-14C369D7B72E}" destId="{99AD55D4-C766-4D2D-BEAA-4671479968EF}" srcOrd="0" destOrd="0" presId="urn:microsoft.com/office/officeart/2008/layout/LinedList"/>
    <dgm:cxn modelId="{AB7E3EB0-0578-4C09-BFC4-870A5C51F83F}" type="presParOf" srcId="{4F7E8BCC-A77A-4F93-BABB-14C369D7B72E}" destId="{86A627E8-A347-4FCE-A46D-67AB721F20FE}" srcOrd="1" destOrd="0" presId="urn:microsoft.com/office/officeart/2008/layout/LinedList"/>
    <dgm:cxn modelId="{634F22E2-D337-4E24-8A52-4A2C8DEE9A13}" type="presParOf" srcId="{DCCF170F-107D-43B4-B58F-783B32DBA49D}" destId="{63B9CA16-0DCF-41FA-B928-BB83B0A2AC14}" srcOrd="6" destOrd="0" presId="urn:microsoft.com/office/officeart/2008/layout/LinedList"/>
    <dgm:cxn modelId="{DA6CBD5F-7882-4B4D-84D2-58870232A0F9}" type="presParOf" srcId="{DCCF170F-107D-43B4-B58F-783B32DBA49D}" destId="{E7C5E6B7-2BE2-436A-8582-5D7DABA61B90}" srcOrd="7" destOrd="0" presId="urn:microsoft.com/office/officeart/2008/layout/LinedList"/>
    <dgm:cxn modelId="{A22A4AC1-8A56-4217-BF91-AC66DAA9D86B}" type="presParOf" srcId="{E7C5E6B7-2BE2-436A-8582-5D7DABA61B90}" destId="{1F0821D7-F3D7-4B0B-A89F-68883D2D9E98}" srcOrd="0" destOrd="0" presId="urn:microsoft.com/office/officeart/2008/layout/LinedList"/>
    <dgm:cxn modelId="{F214A609-D613-4823-8113-A6CF8D027FEE}" type="presParOf" srcId="{E7C5E6B7-2BE2-436A-8582-5D7DABA61B90}" destId="{775D0327-8DF2-4926-802A-C0B25D5DF320}" srcOrd="1" destOrd="0" presId="urn:microsoft.com/office/officeart/2008/layout/LinedList"/>
    <dgm:cxn modelId="{346EFC28-7514-44A8-A619-9013DA992353}" type="presParOf" srcId="{DCCF170F-107D-43B4-B58F-783B32DBA49D}" destId="{E7A4A032-65BD-4905-B3E4-1A0ADCAC6B93}" srcOrd="8" destOrd="0" presId="urn:microsoft.com/office/officeart/2008/layout/LinedList"/>
    <dgm:cxn modelId="{8BF61EF5-5A32-4F86-BFE1-E0DE2E08C7CA}" type="presParOf" srcId="{DCCF170F-107D-43B4-B58F-783B32DBA49D}" destId="{920DA6BD-A062-4E91-91C8-39031D7F61B1}" srcOrd="9" destOrd="0" presId="urn:microsoft.com/office/officeart/2008/layout/LinedList"/>
    <dgm:cxn modelId="{29AF406B-1C45-485A-A347-CB2AB1636239}" type="presParOf" srcId="{920DA6BD-A062-4E91-91C8-39031D7F61B1}" destId="{4D9C656B-BA64-45B3-A47E-C33FB51E33BA}" srcOrd="0" destOrd="0" presId="urn:microsoft.com/office/officeart/2008/layout/LinedList"/>
    <dgm:cxn modelId="{AB06EAC4-2A1F-4F17-8CB4-85DFD285182D}" type="presParOf" srcId="{920DA6BD-A062-4E91-91C8-39031D7F61B1}" destId="{C5FC345F-5955-4306-8A5E-56452452006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06BEF4-AEBF-4F8F-8B0F-EB6158AF6680}"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6BA18BEC-4493-46BB-A86F-6DC75D177113}">
      <dgm:prSet/>
      <dgm:spPr/>
      <dgm:t>
        <a:bodyPr/>
        <a:lstStyle/>
        <a:p>
          <a:r>
            <a:rPr lang="en-US" b="0" i="0" baseline="0" dirty="0"/>
            <a:t>Height Above Average Terrain</a:t>
          </a:r>
          <a:endParaRPr lang="en-US" dirty="0"/>
        </a:p>
      </dgm:t>
    </dgm:pt>
    <dgm:pt modelId="{C0D3F699-473C-4B55-A4C2-AF00BA285B5C}" type="parTrans" cxnId="{6F4BDFDB-CE3F-43C8-BABC-170F97A40B93}">
      <dgm:prSet/>
      <dgm:spPr/>
      <dgm:t>
        <a:bodyPr/>
        <a:lstStyle/>
        <a:p>
          <a:endParaRPr lang="en-US"/>
        </a:p>
      </dgm:t>
    </dgm:pt>
    <dgm:pt modelId="{C6DD1478-DBA3-4DF8-8EF3-587EE2ABE5D8}" type="sibTrans" cxnId="{6F4BDFDB-CE3F-43C8-BABC-170F97A40B93}">
      <dgm:prSet/>
      <dgm:spPr/>
      <dgm:t>
        <a:bodyPr/>
        <a:lstStyle/>
        <a:p>
          <a:endParaRPr lang="en-US"/>
        </a:p>
      </dgm:t>
    </dgm:pt>
    <dgm:pt modelId="{487FBBCF-2287-4A85-96EB-20A302D0AE63}">
      <dgm:prSet/>
      <dgm:spPr/>
      <dgm:t>
        <a:bodyPr/>
        <a:lstStyle/>
        <a:p>
          <a:r>
            <a:rPr lang="en-US" dirty="0"/>
            <a:t>VHF Goes Beyond Line of Sight</a:t>
          </a:r>
        </a:p>
      </dgm:t>
    </dgm:pt>
    <dgm:pt modelId="{746A107E-E8C5-46ED-8AC4-D04D1E85954F}" type="parTrans" cxnId="{7EAED011-0249-4863-8E78-2A8F492EFE00}">
      <dgm:prSet/>
      <dgm:spPr/>
      <dgm:t>
        <a:bodyPr/>
        <a:lstStyle/>
        <a:p>
          <a:endParaRPr lang="en-US"/>
        </a:p>
      </dgm:t>
    </dgm:pt>
    <dgm:pt modelId="{CF9753A8-1B6F-45DA-90DF-2B2DEF9DFF78}" type="sibTrans" cxnId="{7EAED011-0249-4863-8E78-2A8F492EFE00}">
      <dgm:prSet/>
      <dgm:spPr/>
      <dgm:t>
        <a:bodyPr/>
        <a:lstStyle/>
        <a:p>
          <a:endParaRPr lang="en-US"/>
        </a:p>
      </dgm:t>
    </dgm:pt>
    <dgm:pt modelId="{D4F6695D-FD07-4B88-9F42-B0CB6396C25D}">
      <dgm:prSet/>
      <dgm:spPr/>
      <dgm:t>
        <a:bodyPr/>
        <a:lstStyle/>
        <a:p>
          <a:r>
            <a:rPr lang="en-US" dirty="0"/>
            <a:t>Summits On The Air is a great option</a:t>
          </a:r>
        </a:p>
      </dgm:t>
    </dgm:pt>
    <dgm:pt modelId="{981A5870-D251-4A0A-8CE0-FF1A9C309C0E}" type="parTrans" cxnId="{1D07F3C9-EC96-4C1E-A193-0541641D996A}">
      <dgm:prSet/>
      <dgm:spPr/>
      <dgm:t>
        <a:bodyPr/>
        <a:lstStyle/>
        <a:p>
          <a:endParaRPr lang="en-US"/>
        </a:p>
      </dgm:t>
    </dgm:pt>
    <dgm:pt modelId="{E1334AF2-BB49-4BD1-B0D7-026A05461B14}" type="sibTrans" cxnId="{1D07F3C9-EC96-4C1E-A193-0541641D996A}">
      <dgm:prSet/>
      <dgm:spPr/>
      <dgm:t>
        <a:bodyPr/>
        <a:lstStyle/>
        <a:p>
          <a:endParaRPr lang="en-US"/>
        </a:p>
      </dgm:t>
    </dgm:pt>
    <dgm:pt modelId="{96CB7AA6-5FA2-4406-9B0C-AC121EB59982}">
      <dgm:prSet/>
      <dgm:spPr/>
      <dgm:t>
        <a:bodyPr/>
        <a:lstStyle/>
        <a:p>
          <a:r>
            <a:rPr lang="en-US" dirty="0"/>
            <a:t>Work 100’s of miles on VHF/UHF</a:t>
          </a:r>
        </a:p>
      </dgm:t>
    </dgm:pt>
    <dgm:pt modelId="{FADF8E41-3A50-4DA1-817C-AC9ECD4518FD}" type="parTrans" cxnId="{4AC78269-21F1-4D5A-80AC-00F8B0F0EB1C}">
      <dgm:prSet/>
      <dgm:spPr/>
      <dgm:t>
        <a:bodyPr/>
        <a:lstStyle/>
        <a:p>
          <a:endParaRPr lang="en-US"/>
        </a:p>
      </dgm:t>
    </dgm:pt>
    <dgm:pt modelId="{B2C070DA-1950-4311-9FD5-F4790F7B4524}" type="sibTrans" cxnId="{4AC78269-21F1-4D5A-80AC-00F8B0F0EB1C}">
      <dgm:prSet/>
      <dgm:spPr/>
      <dgm:t>
        <a:bodyPr/>
        <a:lstStyle/>
        <a:p>
          <a:endParaRPr lang="en-US"/>
        </a:p>
      </dgm:t>
    </dgm:pt>
    <dgm:pt modelId="{23B0FBBC-C62C-4127-9D71-E7644DB3702B}">
      <dgm:prSet/>
      <dgm:spPr/>
      <dgm:t>
        <a:bodyPr/>
        <a:lstStyle/>
        <a:p>
          <a:r>
            <a:rPr lang="en-US" dirty="0"/>
            <a:t>VHF Contests, too!</a:t>
          </a:r>
        </a:p>
      </dgm:t>
    </dgm:pt>
    <dgm:pt modelId="{A2F59975-D9C4-432B-AC13-8D0325118D25}" type="parTrans" cxnId="{8AB44A72-8261-45EA-BC72-6CEBF947714B}">
      <dgm:prSet/>
      <dgm:spPr/>
      <dgm:t>
        <a:bodyPr/>
        <a:lstStyle/>
        <a:p>
          <a:endParaRPr lang="en-US"/>
        </a:p>
      </dgm:t>
    </dgm:pt>
    <dgm:pt modelId="{8A0ABDEB-45E9-459B-B001-40550E8FFDE8}" type="sibTrans" cxnId="{8AB44A72-8261-45EA-BC72-6CEBF947714B}">
      <dgm:prSet/>
      <dgm:spPr/>
      <dgm:t>
        <a:bodyPr/>
        <a:lstStyle/>
        <a:p>
          <a:endParaRPr lang="en-US"/>
        </a:p>
      </dgm:t>
    </dgm:pt>
    <dgm:pt modelId="{85A1E2F8-1DDD-46E8-A3F4-56D2E2F69E6D}" type="pres">
      <dgm:prSet presAssocID="{FA06BEF4-AEBF-4F8F-8B0F-EB6158AF6680}" presName="linear" presStyleCnt="0">
        <dgm:presLayoutVars>
          <dgm:animLvl val="lvl"/>
          <dgm:resizeHandles val="exact"/>
        </dgm:presLayoutVars>
      </dgm:prSet>
      <dgm:spPr/>
    </dgm:pt>
    <dgm:pt modelId="{474BDFF0-B758-4BB3-8604-28D39D75D393}" type="pres">
      <dgm:prSet presAssocID="{6BA18BEC-4493-46BB-A86F-6DC75D177113}" presName="parentText" presStyleLbl="node1" presStyleIdx="0" presStyleCnt="5">
        <dgm:presLayoutVars>
          <dgm:chMax val="0"/>
          <dgm:bulletEnabled val="1"/>
        </dgm:presLayoutVars>
      </dgm:prSet>
      <dgm:spPr/>
    </dgm:pt>
    <dgm:pt modelId="{966465FD-6647-460B-83EB-4120C1A3AE0C}" type="pres">
      <dgm:prSet presAssocID="{C6DD1478-DBA3-4DF8-8EF3-587EE2ABE5D8}" presName="spacer" presStyleCnt="0"/>
      <dgm:spPr/>
    </dgm:pt>
    <dgm:pt modelId="{ABECED98-2EA4-474F-B662-67FEDFAE33A8}" type="pres">
      <dgm:prSet presAssocID="{487FBBCF-2287-4A85-96EB-20A302D0AE63}" presName="parentText" presStyleLbl="node1" presStyleIdx="1" presStyleCnt="5">
        <dgm:presLayoutVars>
          <dgm:chMax val="0"/>
          <dgm:bulletEnabled val="1"/>
        </dgm:presLayoutVars>
      </dgm:prSet>
      <dgm:spPr/>
    </dgm:pt>
    <dgm:pt modelId="{4028A4A4-8273-4F9A-BCBB-ABE2C6F1B6E2}" type="pres">
      <dgm:prSet presAssocID="{CF9753A8-1B6F-45DA-90DF-2B2DEF9DFF78}" presName="spacer" presStyleCnt="0"/>
      <dgm:spPr/>
    </dgm:pt>
    <dgm:pt modelId="{236EAC62-8995-4B45-9B6F-D8C248A9FD11}" type="pres">
      <dgm:prSet presAssocID="{D4F6695D-FD07-4B88-9F42-B0CB6396C25D}" presName="parentText" presStyleLbl="node1" presStyleIdx="2" presStyleCnt="5">
        <dgm:presLayoutVars>
          <dgm:chMax val="0"/>
          <dgm:bulletEnabled val="1"/>
        </dgm:presLayoutVars>
      </dgm:prSet>
      <dgm:spPr/>
    </dgm:pt>
    <dgm:pt modelId="{50356B40-BF11-4B65-8015-AF95FF5D4FF0}" type="pres">
      <dgm:prSet presAssocID="{E1334AF2-BB49-4BD1-B0D7-026A05461B14}" presName="spacer" presStyleCnt="0"/>
      <dgm:spPr/>
    </dgm:pt>
    <dgm:pt modelId="{70CACD2B-7363-431F-B19E-027D67CB1CC1}" type="pres">
      <dgm:prSet presAssocID="{23B0FBBC-C62C-4127-9D71-E7644DB3702B}" presName="parentText" presStyleLbl="node1" presStyleIdx="3" presStyleCnt="5">
        <dgm:presLayoutVars>
          <dgm:chMax val="0"/>
          <dgm:bulletEnabled val="1"/>
        </dgm:presLayoutVars>
      </dgm:prSet>
      <dgm:spPr/>
    </dgm:pt>
    <dgm:pt modelId="{886113A0-75CF-4D01-84BB-FB90AB561136}" type="pres">
      <dgm:prSet presAssocID="{8A0ABDEB-45E9-459B-B001-40550E8FFDE8}" presName="spacer" presStyleCnt="0"/>
      <dgm:spPr/>
    </dgm:pt>
    <dgm:pt modelId="{A3E91A4A-74BF-4DF2-8C3B-6B69F2E9D60F}" type="pres">
      <dgm:prSet presAssocID="{96CB7AA6-5FA2-4406-9B0C-AC121EB59982}" presName="parentText" presStyleLbl="node1" presStyleIdx="4" presStyleCnt="5">
        <dgm:presLayoutVars>
          <dgm:chMax val="0"/>
          <dgm:bulletEnabled val="1"/>
        </dgm:presLayoutVars>
      </dgm:prSet>
      <dgm:spPr/>
    </dgm:pt>
  </dgm:ptLst>
  <dgm:cxnLst>
    <dgm:cxn modelId="{7EAED011-0249-4863-8E78-2A8F492EFE00}" srcId="{FA06BEF4-AEBF-4F8F-8B0F-EB6158AF6680}" destId="{487FBBCF-2287-4A85-96EB-20A302D0AE63}" srcOrd="1" destOrd="0" parTransId="{746A107E-E8C5-46ED-8AC4-D04D1E85954F}" sibTransId="{CF9753A8-1B6F-45DA-90DF-2B2DEF9DFF78}"/>
    <dgm:cxn modelId="{822EBF1E-D7AE-4984-85E4-2C3F8C168596}" type="presOf" srcId="{487FBBCF-2287-4A85-96EB-20A302D0AE63}" destId="{ABECED98-2EA4-474F-B662-67FEDFAE33A8}" srcOrd="0" destOrd="0" presId="urn:microsoft.com/office/officeart/2005/8/layout/vList2"/>
    <dgm:cxn modelId="{DE050F66-22E7-4EBD-8CED-061E632F43A2}" type="presOf" srcId="{96CB7AA6-5FA2-4406-9B0C-AC121EB59982}" destId="{A3E91A4A-74BF-4DF2-8C3B-6B69F2E9D60F}" srcOrd="0" destOrd="0" presId="urn:microsoft.com/office/officeart/2005/8/layout/vList2"/>
    <dgm:cxn modelId="{4AC78269-21F1-4D5A-80AC-00F8B0F0EB1C}" srcId="{FA06BEF4-AEBF-4F8F-8B0F-EB6158AF6680}" destId="{96CB7AA6-5FA2-4406-9B0C-AC121EB59982}" srcOrd="4" destOrd="0" parTransId="{FADF8E41-3A50-4DA1-817C-AC9ECD4518FD}" sibTransId="{B2C070DA-1950-4311-9FD5-F4790F7B4524}"/>
    <dgm:cxn modelId="{E8912C4E-B212-4247-A2B3-FAA232B7581E}" type="presOf" srcId="{6BA18BEC-4493-46BB-A86F-6DC75D177113}" destId="{474BDFF0-B758-4BB3-8604-28D39D75D393}" srcOrd="0" destOrd="0" presId="urn:microsoft.com/office/officeart/2005/8/layout/vList2"/>
    <dgm:cxn modelId="{8AB44A72-8261-45EA-BC72-6CEBF947714B}" srcId="{FA06BEF4-AEBF-4F8F-8B0F-EB6158AF6680}" destId="{23B0FBBC-C62C-4127-9D71-E7644DB3702B}" srcOrd="3" destOrd="0" parTransId="{A2F59975-D9C4-432B-AC13-8D0325118D25}" sibTransId="{8A0ABDEB-45E9-459B-B001-40550E8FFDE8}"/>
    <dgm:cxn modelId="{0E94D9AD-4526-4516-988D-CE84A276383E}" type="presOf" srcId="{D4F6695D-FD07-4B88-9F42-B0CB6396C25D}" destId="{236EAC62-8995-4B45-9B6F-D8C248A9FD11}" srcOrd="0" destOrd="0" presId="urn:microsoft.com/office/officeart/2005/8/layout/vList2"/>
    <dgm:cxn modelId="{1D07F3C9-EC96-4C1E-A193-0541641D996A}" srcId="{FA06BEF4-AEBF-4F8F-8B0F-EB6158AF6680}" destId="{D4F6695D-FD07-4B88-9F42-B0CB6396C25D}" srcOrd="2" destOrd="0" parTransId="{981A5870-D251-4A0A-8CE0-FF1A9C309C0E}" sibTransId="{E1334AF2-BB49-4BD1-B0D7-026A05461B14}"/>
    <dgm:cxn modelId="{078A52CA-EDBF-4FE3-B474-A7FE9B820FF0}" type="presOf" srcId="{23B0FBBC-C62C-4127-9D71-E7644DB3702B}" destId="{70CACD2B-7363-431F-B19E-027D67CB1CC1}" srcOrd="0" destOrd="0" presId="urn:microsoft.com/office/officeart/2005/8/layout/vList2"/>
    <dgm:cxn modelId="{6D54C0D5-BB62-46AB-A122-95FDEA560C70}" type="presOf" srcId="{FA06BEF4-AEBF-4F8F-8B0F-EB6158AF6680}" destId="{85A1E2F8-1DDD-46E8-A3F4-56D2E2F69E6D}" srcOrd="0" destOrd="0" presId="urn:microsoft.com/office/officeart/2005/8/layout/vList2"/>
    <dgm:cxn modelId="{6F4BDFDB-CE3F-43C8-BABC-170F97A40B93}" srcId="{FA06BEF4-AEBF-4F8F-8B0F-EB6158AF6680}" destId="{6BA18BEC-4493-46BB-A86F-6DC75D177113}" srcOrd="0" destOrd="0" parTransId="{C0D3F699-473C-4B55-A4C2-AF00BA285B5C}" sibTransId="{C6DD1478-DBA3-4DF8-8EF3-587EE2ABE5D8}"/>
    <dgm:cxn modelId="{4F632794-7C2A-419F-90DA-5D766A5C3F37}" type="presParOf" srcId="{85A1E2F8-1DDD-46E8-A3F4-56D2E2F69E6D}" destId="{474BDFF0-B758-4BB3-8604-28D39D75D393}" srcOrd="0" destOrd="0" presId="urn:microsoft.com/office/officeart/2005/8/layout/vList2"/>
    <dgm:cxn modelId="{B4503DB6-2D07-4031-9773-1CAC11B29BA1}" type="presParOf" srcId="{85A1E2F8-1DDD-46E8-A3F4-56D2E2F69E6D}" destId="{966465FD-6647-460B-83EB-4120C1A3AE0C}" srcOrd="1" destOrd="0" presId="urn:microsoft.com/office/officeart/2005/8/layout/vList2"/>
    <dgm:cxn modelId="{2549041E-CD72-402D-BAEA-A2BA6F84A4ED}" type="presParOf" srcId="{85A1E2F8-1DDD-46E8-A3F4-56D2E2F69E6D}" destId="{ABECED98-2EA4-474F-B662-67FEDFAE33A8}" srcOrd="2" destOrd="0" presId="urn:microsoft.com/office/officeart/2005/8/layout/vList2"/>
    <dgm:cxn modelId="{8A26B427-9A13-4A1B-8ABA-7428FB5924E3}" type="presParOf" srcId="{85A1E2F8-1DDD-46E8-A3F4-56D2E2F69E6D}" destId="{4028A4A4-8273-4F9A-BCBB-ABE2C6F1B6E2}" srcOrd="3" destOrd="0" presId="urn:microsoft.com/office/officeart/2005/8/layout/vList2"/>
    <dgm:cxn modelId="{0E880226-3C7D-4475-9216-90864D2A5F6F}" type="presParOf" srcId="{85A1E2F8-1DDD-46E8-A3F4-56D2E2F69E6D}" destId="{236EAC62-8995-4B45-9B6F-D8C248A9FD11}" srcOrd="4" destOrd="0" presId="urn:microsoft.com/office/officeart/2005/8/layout/vList2"/>
    <dgm:cxn modelId="{1521F971-ED92-4B6F-995F-109957BEC7EB}" type="presParOf" srcId="{85A1E2F8-1DDD-46E8-A3F4-56D2E2F69E6D}" destId="{50356B40-BF11-4B65-8015-AF95FF5D4FF0}" srcOrd="5" destOrd="0" presId="urn:microsoft.com/office/officeart/2005/8/layout/vList2"/>
    <dgm:cxn modelId="{D2D074EB-0527-44DD-8DF7-F98FB832AD84}" type="presParOf" srcId="{85A1E2F8-1DDD-46E8-A3F4-56D2E2F69E6D}" destId="{70CACD2B-7363-431F-B19E-027D67CB1CC1}" srcOrd="6" destOrd="0" presId="urn:microsoft.com/office/officeart/2005/8/layout/vList2"/>
    <dgm:cxn modelId="{EBABEF88-3CA5-4718-8514-6A424ACB511D}" type="presParOf" srcId="{85A1E2F8-1DDD-46E8-A3F4-56D2E2F69E6D}" destId="{886113A0-75CF-4D01-84BB-FB90AB561136}" srcOrd="7" destOrd="0" presId="urn:microsoft.com/office/officeart/2005/8/layout/vList2"/>
    <dgm:cxn modelId="{51A69F96-8629-442A-82DC-C2810992B526}" type="presParOf" srcId="{85A1E2F8-1DDD-46E8-A3F4-56D2E2F69E6D}" destId="{A3E91A4A-74BF-4DF2-8C3B-6B69F2E9D60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08D4C-396B-408B-A124-9DCDDEB26DB4}">
      <dsp:nvSpPr>
        <dsp:cNvPr id="0" name=""/>
        <dsp:cNvSpPr/>
      </dsp:nvSpPr>
      <dsp:spPr>
        <a:xfrm>
          <a:off x="0" y="665"/>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A8C5463-5185-4405-92B4-0018BB230488}">
      <dsp:nvSpPr>
        <dsp:cNvPr id="0" name=""/>
        <dsp:cNvSpPr/>
      </dsp:nvSpPr>
      <dsp:spPr>
        <a:xfrm>
          <a:off x="0" y="665"/>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b="0" i="0" kern="1200" baseline="0"/>
            <a:t>General VHF/UHF operating</a:t>
          </a:r>
          <a:endParaRPr lang="en-US" sz="3700" kern="1200"/>
        </a:p>
      </dsp:txBody>
      <dsp:txXfrm>
        <a:off x="0" y="665"/>
        <a:ext cx="6666833" cy="1090517"/>
      </dsp:txXfrm>
    </dsp:sp>
    <dsp:sp modelId="{64BBCE27-7751-4559-AC5F-2D015DB1589B}">
      <dsp:nvSpPr>
        <dsp:cNvPr id="0" name=""/>
        <dsp:cNvSpPr/>
      </dsp:nvSpPr>
      <dsp:spPr>
        <a:xfrm>
          <a:off x="0" y="1091183"/>
          <a:ext cx="6666833" cy="0"/>
        </a:xfrm>
        <a:prstGeom prst="line">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w="6350" cap="flat" cmpd="sng" algn="ctr">
          <a:solidFill>
            <a:schemeClr val="accent2">
              <a:hueOff val="-363841"/>
              <a:satOff val="-20982"/>
              <a:lumOff val="215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8EC61D2-8882-4288-9765-B91E362CBDA7}">
      <dsp:nvSpPr>
        <dsp:cNvPr id="0" name=""/>
        <dsp:cNvSpPr/>
      </dsp:nvSpPr>
      <dsp:spPr>
        <a:xfrm>
          <a:off x="0" y="1091183"/>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Summits On The Air (SOTA)</a:t>
          </a:r>
        </a:p>
      </dsp:txBody>
      <dsp:txXfrm>
        <a:off x="0" y="1091183"/>
        <a:ext cx="6666833" cy="1090517"/>
      </dsp:txXfrm>
    </dsp:sp>
    <dsp:sp modelId="{FD1A2831-F0AE-4184-9E80-EBC2F1769CF8}">
      <dsp:nvSpPr>
        <dsp:cNvPr id="0" name=""/>
        <dsp:cNvSpPr/>
      </dsp:nvSpPr>
      <dsp:spPr>
        <a:xfrm>
          <a:off x="0" y="2181701"/>
          <a:ext cx="6666833" cy="0"/>
        </a:xfrm>
        <a:prstGeom prst="line">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9AD55D4-C766-4D2D-BEAA-4671479968EF}">
      <dsp:nvSpPr>
        <dsp:cNvPr id="0" name=""/>
        <dsp:cNvSpPr/>
      </dsp:nvSpPr>
      <dsp:spPr>
        <a:xfrm>
          <a:off x="0" y="2181701"/>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VHF Contests</a:t>
          </a:r>
        </a:p>
      </dsp:txBody>
      <dsp:txXfrm>
        <a:off x="0" y="2181701"/>
        <a:ext cx="6666833" cy="1090517"/>
      </dsp:txXfrm>
    </dsp:sp>
    <dsp:sp modelId="{63B9CA16-0DCF-41FA-B928-BB83B0A2AC14}">
      <dsp:nvSpPr>
        <dsp:cNvPr id="0" name=""/>
        <dsp:cNvSpPr/>
      </dsp:nvSpPr>
      <dsp:spPr>
        <a:xfrm>
          <a:off x="0" y="3272218"/>
          <a:ext cx="6666833" cy="0"/>
        </a:xfrm>
        <a:prstGeom prst="line">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w="6350" cap="flat" cmpd="sng" algn="ctr">
          <a:solidFill>
            <a:schemeClr val="accent2">
              <a:hueOff val="-1091522"/>
              <a:satOff val="-62946"/>
              <a:lumOff val="647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F0821D7-F3D7-4B0B-A89F-68883D2D9E98}">
      <dsp:nvSpPr>
        <dsp:cNvPr id="0" name=""/>
        <dsp:cNvSpPr/>
      </dsp:nvSpPr>
      <dsp:spPr>
        <a:xfrm>
          <a:off x="0" y="3272218"/>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Parks On The Air (POTA)</a:t>
          </a:r>
          <a:endParaRPr lang="en-US" sz="3700" kern="1200" dirty="0"/>
        </a:p>
      </dsp:txBody>
      <dsp:txXfrm>
        <a:off x="0" y="3272218"/>
        <a:ext cx="6666833" cy="1090517"/>
      </dsp:txXfrm>
    </dsp:sp>
    <dsp:sp modelId="{E7A4A032-65BD-4905-B3E4-1A0ADCAC6B93}">
      <dsp:nvSpPr>
        <dsp:cNvPr id="0" name=""/>
        <dsp:cNvSpPr/>
      </dsp:nvSpPr>
      <dsp:spPr>
        <a:xfrm>
          <a:off x="0" y="4362736"/>
          <a:ext cx="6666833" cy="0"/>
        </a:xfrm>
        <a:prstGeom prst="lin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D9C656B-BA64-45B3-A47E-C33FB51E33BA}">
      <dsp:nvSpPr>
        <dsp:cNvPr id="0" name=""/>
        <dsp:cNvSpPr/>
      </dsp:nvSpPr>
      <dsp:spPr>
        <a:xfrm>
          <a:off x="0" y="4362736"/>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How far can you go on VHF/UHF?</a:t>
          </a:r>
        </a:p>
      </dsp:txBody>
      <dsp:txXfrm>
        <a:off x="0" y="4362736"/>
        <a:ext cx="6666833" cy="10905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BDFF0-B758-4BB3-8604-28D39D75D393}">
      <dsp:nvSpPr>
        <dsp:cNvPr id="0" name=""/>
        <dsp:cNvSpPr/>
      </dsp:nvSpPr>
      <dsp:spPr>
        <a:xfrm>
          <a:off x="0" y="622653"/>
          <a:ext cx="3822189" cy="45571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baseline="0" dirty="0"/>
            <a:t>Height Above Average Terrain</a:t>
          </a:r>
          <a:endParaRPr lang="en-US" sz="1900" kern="1200" dirty="0"/>
        </a:p>
      </dsp:txBody>
      <dsp:txXfrm>
        <a:off x="22246" y="644899"/>
        <a:ext cx="3777697" cy="411223"/>
      </dsp:txXfrm>
    </dsp:sp>
    <dsp:sp modelId="{ABECED98-2EA4-474F-B662-67FEDFAE33A8}">
      <dsp:nvSpPr>
        <dsp:cNvPr id="0" name=""/>
        <dsp:cNvSpPr/>
      </dsp:nvSpPr>
      <dsp:spPr>
        <a:xfrm>
          <a:off x="0" y="1133088"/>
          <a:ext cx="3822189" cy="45571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VHF Goes Beyond Line of Sight</a:t>
          </a:r>
        </a:p>
      </dsp:txBody>
      <dsp:txXfrm>
        <a:off x="22246" y="1155334"/>
        <a:ext cx="3777697" cy="411223"/>
      </dsp:txXfrm>
    </dsp:sp>
    <dsp:sp modelId="{236EAC62-8995-4B45-9B6F-D8C248A9FD11}">
      <dsp:nvSpPr>
        <dsp:cNvPr id="0" name=""/>
        <dsp:cNvSpPr/>
      </dsp:nvSpPr>
      <dsp:spPr>
        <a:xfrm>
          <a:off x="0" y="1643523"/>
          <a:ext cx="3822189" cy="45571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Summits On The Air is a great option</a:t>
          </a:r>
        </a:p>
      </dsp:txBody>
      <dsp:txXfrm>
        <a:off x="22246" y="1665769"/>
        <a:ext cx="3777697" cy="411223"/>
      </dsp:txXfrm>
    </dsp:sp>
    <dsp:sp modelId="{70CACD2B-7363-431F-B19E-027D67CB1CC1}">
      <dsp:nvSpPr>
        <dsp:cNvPr id="0" name=""/>
        <dsp:cNvSpPr/>
      </dsp:nvSpPr>
      <dsp:spPr>
        <a:xfrm>
          <a:off x="0" y="2153958"/>
          <a:ext cx="3822189" cy="45571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VHF Contests, too!</a:t>
          </a:r>
        </a:p>
      </dsp:txBody>
      <dsp:txXfrm>
        <a:off x="22246" y="2176204"/>
        <a:ext cx="3777697" cy="411223"/>
      </dsp:txXfrm>
    </dsp:sp>
    <dsp:sp modelId="{A3E91A4A-74BF-4DF2-8C3B-6B69F2E9D60F}">
      <dsp:nvSpPr>
        <dsp:cNvPr id="0" name=""/>
        <dsp:cNvSpPr/>
      </dsp:nvSpPr>
      <dsp:spPr>
        <a:xfrm>
          <a:off x="0" y="2664393"/>
          <a:ext cx="3822189" cy="45571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Work 100’s of miles on VHF/UHF</a:t>
          </a:r>
        </a:p>
      </dsp:txBody>
      <dsp:txXfrm>
        <a:off x="22246" y="2686639"/>
        <a:ext cx="3777697" cy="41122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FAB394-E705-4B82-9B04-DBDB144FEFB1}"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C3C11F-5069-4097-B59E-D4093A903DB1}" type="slidenum">
              <a:rPr lang="en-US" smtClean="0"/>
              <a:t>‹#›</a:t>
            </a:fld>
            <a:endParaRPr lang="en-US"/>
          </a:p>
        </p:txBody>
      </p:sp>
    </p:spTree>
    <p:extLst>
      <p:ext uri="{BB962C8B-B14F-4D97-AF65-F5344CB8AC3E}">
        <p14:creationId xmlns:p14="http://schemas.microsoft.com/office/powerpoint/2010/main" val="2848626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10/21/2025 3:50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C3C11F-5069-4097-B59E-D4093A903DB1}" type="slidenum">
              <a:rPr lang="en-US" smtClean="0"/>
              <a:t>35</a:t>
            </a:fld>
            <a:endParaRPr lang="en-US"/>
          </a:p>
        </p:txBody>
      </p:sp>
    </p:spTree>
    <p:extLst>
      <p:ext uri="{BB962C8B-B14F-4D97-AF65-F5344CB8AC3E}">
        <p14:creationId xmlns:p14="http://schemas.microsoft.com/office/powerpoint/2010/main" val="1342929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ANIMATED SLIDE</a:t>
            </a:r>
          </a:p>
          <a:p>
            <a:endParaRPr lang="en-US"/>
          </a:p>
          <a:p>
            <a:r>
              <a:rPr lang="en-US"/>
              <a:t>Define letter/number grid system.</a:t>
            </a:r>
          </a:p>
          <a:p>
            <a:r>
              <a:rPr lang="en-US"/>
              <a:t>Have students locate places on the grid map on wall.</a:t>
            </a:r>
          </a:p>
        </p:txBody>
      </p:sp>
    </p:spTree>
    <p:extLst>
      <p:ext uri="{BB962C8B-B14F-4D97-AF65-F5344CB8AC3E}">
        <p14:creationId xmlns:p14="http://schemas.microsoft.com/office/powerpoint/2010/main" val="1428222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sz="1400"/>
          </a:p>
        </p:txBody>
      </p:sp>
    </p:spTree>
    <p:extLst>
      <p:ext uri="{BB962C8B-B14F-4D97-AF65-F5344CB8AC3E}">
        <p14:creationId xmlns:p14="http://schemas.microsoft.com/office/powerpoint/2010/main" val="2207548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47BDD-475D-4644-8E51-C9F171D003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31620FA4-A528-4A93-A010-AD3C755FAC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F8BE5E1D-E371-47F9-B715-7B4F2C124340}"/>
              </a:ext>
            </a:extLst>
          </p:cNvPr>
          <p:cNvSpPr>
            <a:spLocks noGrp="1"/>
          </p:cNvSpPr>
          <p:nvPr>
            <p:ph type="dt" sz="half" idx="10"/>
          </p:nvPr>
        </p:nvSpPr>
        <p:spPr>
          <a:xfrm>
            <a:off x="838200" y="6356350"/>
            <a:ext cx="2743200" cy="365125"/>
          </a:xfrm>
          <a:prstGeom prst="rect">
            <a:avLst/>
          </a:prstGeom>
        </p:spPr>
        <p:txBody>
          <a:bodyPr/>
          <a:lstStyle/>
          <a:p>
            <a:fld id="{BBF9D6E0-326A-49C8-8ACC-93D6AB57FBC6}" type="datetime1">
              <a:rPr lang="x-none" smtClean="0"/>
              <a:t>10/21/2025</a:t>
            </a:fld>
            <a:endParaRPr lang="x-none"/>
          </a:p>
        </p:txBody>
      </p:sp>
      <p:sp>
        <p:nvSpPr>
          <p:cNvPr id="5" name="Footer Placeholder 4">
            <a:extLst>
              <a:ext uri="{FF2B5EF4-FFF2-40B4-BE49-F238E27FC236}">
                <a16:creationId xmlns:a16="http://schemas.microsoft.com/office/drawing/2014/main" id="{33FF45C0-BDF1-4E47-BC2A-1A9D3FF058B9}"/>
              </a:ext>
            </a:extLst>
          </p:cNvPr>
          <p:cNvSpPr>
            <a:spLocks noGrp="1"/>
          </p:cNvSpPr>
          <p:nvPr>
            <p:ph type="ftr" sz="quarter" idx="11"/>
          </p:nvPr>
        </p:nvSpPr>
        <p:spPr>
          <a:xfrm>
            <a:off x="4038600" y="6356350"/>
            <a:ext cx="4114800" cy="365125"/>
          </a:xfrm>
          <a:prstGeom prst="rect">
            <a:avLst/>
          </a:prstGeom>
        </p:spPr>
        <p:txBody>
          <a:bodyPr/>
          <a:lstStyle/>
          <a:p>
            <a:r>
              <a:rPr lang="da-DK"/>
              <a:t>Bob Witte, KØNR                    bob@k0nr.com</a:t>
            </a:r>
            <a:endParaRPr lang="x-none"/>
          </a:p>
        </p:txBody>
      </p:sp>
      <p:sp>
        <p:nvSpPr>
          <p:cNvPr id="6" name="Slide Number Placeholder 5">
            <a:extLst>
              <a:ext uri="{FF2B5EF4-FFF2-40B4-BE49-F238E27FC236}">
                <a16:creationId xmlns:a16="http://schemas.microsoft.com/office/drawing/2014/main" id="{EB32E8DB-15C4-40B9-B49D-DD6DCD3D7530}"/>
              </a:ext>
            </a:extLst>
          </p:cNvPr>
          <p:cNvSpPr>
            <a:spLocks noGrp="1"/>
          </p:cNvSpPr>
          <p:nvPr>
            <p:ph type="sldNum" sz="quarter" idx="12"/>
          </p:nvPr>
        </p:nvSpPr>
        <p:spPr>
          <a:xfrm>
            <a:off x="8610600" y="6356350"/>
            <a:ext cx="2743200" cy="365125"/>
          </a:xfrm>
          <a:prstGeom prst="rect">
            <a:avLst/>
          </a:prstGeom>
        </p:spPr>
        <p:txBody>
          <a:bodyPr/>
          <a:lstStyle/>
          <a:p>
            <a:fld id="{2C52017A-460E-464F-8AD3-A701A171FA91}" type="slidenum">
              <a:rPr lang="x-none" smtClean="0"/>
              <a:t>‹#›</a:t>
            </a:fld>
            <a:endParaRPr lang="x-none"/>
          </a:p>
        </p:txBody>
      </p:sp>
    </p:spTree>
    <p:extLst>
      <p:ext uri="{BB962C8B-B14F-4D97-AF65-F5344CB8AC3E}">
        <p14:creationId xmlns:p14="http://schemas.microsoft.com/office/powerpoint/2010/main" val="507527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8A28E-C58F-4FC3-8FF2-78A1DF132AFB}"/>
              </a:ext>
            </a:extLst>
          </p:cNvPr>
          <p:cNvSpPr>
            <a:spLocks noGrp="1"/>
          </p:cNvSpPr>
          <p:nvPr>
            <p:ph type="title" hasCustomPrompt="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4472C4"/>
                </a:solidFill>
                <a:effectLst/>
                <a:uLnTx/>
                <a:uFillTx/>
                <a:latin typeface="Calibri" panose="020F0502020204030204"/>
                <a:ea typeface="+mn-ea"/>
                <a:cs typeface="+mn-cs"/>
              </a:rPr>
              <a:t>The Myth of VHF Line of Sight</a:t>
            </a:r>
          </a:p>
        </p:txBody>
      </p:sp>
      <p:sp>
        <p:nvSpPr>
          <p:cNvPr id="3" name="Vertical Text Placeholder 2">
            <a:extLst>
              <a:ext uri="{FF2B5EF4-FFF2-40B4-BE49-F238E27FC236}">
                <a16:creationId xmlns:a16="http://schemas.microsoft.com/office/drawing/2014/main" id="{25460CD0-2D1A-461A-9E19-5483C1E62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B6D9719-D9F4-4DD6-8EBE-CA80BFF117A1}"/>
              </a:ext>
            </a:extLst>
          </p:cNvPr>
          <p:cNvSpPr>
            <a:spLocks noGrp="1"/>
          </p:cNvSpPr>
          <p:nvPr>
            <p:ph type="dt" sz="half" idx="10"/>
          </p:nvPr>
        </p:nvSpPr>
        <p:spPr>
          <a:xfrm>
            <a:off x="838200" y="6356350"/>
            <a:ext cx="2743200" cy="365125"/>
          </a:xfrm>
          <a:prstGeom prst="rect">
            <a:avLst/>
          </a:prstGeom>
        </p:spPr>
        <p:txBody>
          <a:bodyPr/>
          <a:lstStyle/>
          <a:p>
            <a:fld id="{07AA8E09-7864-4C64-9631-8F796920A328}" type="datetime1">
              <a:rPr lang="x-none" smtClean="0"/>
              <a:t>10/21/2025</a:t>
            </a:fld>
            <a:endParaRPr lang="x-none"/>
          </a:p>
        </p:txBody>
      </p:sp>
      <p:sp>
        <p:nvSpPr>
          <p:cNvPr id="5" name="Footer Placeholder 4">
            <a:extLst>
              <a:ext uri="{FF2B5EF4-FFF2-40B4-BE49-F238E27FC236}">
                <a16:creationId xmlns:a16="http://schemas.microsoft.com/office/drawing/2014/main" id="{9181F529-B427-420B-9AB5-2BD4F9165223}"/>
              </a:ext>
            </a:extLst>
          </p:cNvPr>
          <p:cNvSpPr>
            <a:spLocks noGrp="1"/>
          </p:cNvSpPr>
          <p:nvPr>
            <p:ph type="ftr" sz="quarter" idx="11"/>
          </p:nvPr>
        </p:nvSpPr>
        <p:spPr>
          <a:xfrm>
            <a:off x="4038600" y="6356350"/>
            <a:ext cx="4114800" cy="365125"/>
          </a:xfrm>
          <a:prstGeom prst="rect">
            <a:avLst/>
          </a:prstGeom>
        </p:spPr>
        <p:txBody>
          <a:bodyPr/>
          <a:lstStyle/>
          <a:p>
            <a:r>
              <a:rPr lang="da-DK"/>
              <a:t>Bob Witte, KØNR                    bob@k0nr.com</a:t>
            </a:r>
            <a:endParaRPr lang="x-none"/>
          </a:p>
        </p:txBody>
      </p:sp>
      <p:sp>
        <p:nvSpPr>
          <p:cNvPr id="6" name="Slide Number Placeholder 5">
            <a:extLst>
              <a:ext uri="{FF2B5EF4-FFF2-40B4-BE49-F238E27FC236}">
                <a16:creationId xmlns:a16="http://schemas.microsoft.com/office/drawing/2014/main" id="{4B5CFFF8-C4D7-47FE-8415-108966B5962F}"/>
              </a:ext>
            </a:extLst>
          </p:cNvPr>
          <p:cNvSpPr>
            <a:spLocks noGrp="1"/>
          </p:cNvSpPr>
          <p:nvPr>
            <p:ph type="sldNum" sz="quarter" idx="12"/>
          </p:nvPr>
        </p:nvSpPr>
        <p:spPr>
          <a:xfrm>
            <a:off x="8610600" y="6356350"/>
            <a:ext cx="2743200" cy="365125"/>
          </a:xfrm>
          <a:prstGeom prst="rect">
            <a:avLst/>
          </a:prstGeom>
        </p:spPr>
        <p:txBody>
          <a:bodyPr/>
          <a:lstStyle/>
          <a:p>
            <a:fld id="{2C52017A-460E-464F-8AD3-A701A171FA91}" type="slidenum">
              <a:rPr lang="x-none" smtClean="0"/>
              <a:t>‹#›</a:t>
            </a:fld>
            <a:endParaRPr lang="x-none"/>
          </a:p>
        </p:txBody>
      </p:sp>
    </p:spTree>
    <p:extLst>
      <p:ext uri="{BB962C8B-B14F-4D97-AF65-F5344CB8AC3E}">
        <p14:creationId xmlns:p14="http://schemas.microsoft.com/office/powerpoint/2010/main" val="2712531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751A6E-ABE2-4EDE-B558-D2CE531E6C5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9EBF1F26-C893-4918-AF02-225B1762BB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45E9370-C0AC-4561-80D0-19ED4C7C84A1}"/>
              </a:ext>
            </a:extLst>
          </p:cNvPr>
          <p:cNvSpPr>
            <a:spLocks noGrp="1"/>
          </p:cNvSpPr>
          <p:nvPr>
            <p:ph type="dt" sz="half" idx="10"/>
          </p:nvPr>
        </p:nvSpPr>
        <p:spPr>
          <a:xfrm>
            <a:off x="838200" y="6356350"/>
            <a:ext cx="2743200" cy="365125"/>
          </a:xfrm>
          <a:prstGeom prst="rect">
            <a:avLst/>
          </a:prstGeom>
        </p:spPr>
        <p:txBody>
          <a:bodyPr/>
          <a:lstStyle/>
          <a:p>
            <a:fld id="{A699C20D-7580-4115-820D-A8A075C32603}" type="datetime1">
              <a:rPr lang="x-none" smtClean="0"/>
              <a:t>10/21/2025</a:t>
            </a:fld>
            <a:endParaRPr lang="x-none"/>
          </a:p>
        </p:txBody>
      </p:sp>
      <p:sp>
        <p:nvSpPr>
          <p:cNvPr id="5" name="Footer Placeholder 4">
            <a:extLst>
              <a:ext uri="{FF2B5EF4-FFF2-40B4-BE49-F238E27FC236}">
                <a16:creationId xmlns:a16="http://schemas.microsoft.com/office/drawing/2014/main" id="{E608F27F-A6CB-4BBF-94EE-7593C23035B8}"/>
              </a:ext>
            </a:extLst>
          </p:cNvPr>
          <p:cNvSpPr>
            <a:spLocks noGrp="1"/>
          </p:cNvSpPr>
          <p:nvPr>
            <p:ph type="ftr" sz="quarter" idx="11"/>
          </p:nvPr>
        </p:nvSpPr>
        <p:spPr>
          <a:xfrm>
            <a:off x="4038600" y="6356350"/>
            <a:ext cx="4114800" cy="365125"/>
          </a:xfrm>
          <a:prstGeom prst="rect">
            <a:avLst/>
          </a:prstGeom>
        </p:spPr>
        <p:txBody>
          <a:bodyPr/>
          <a:lstStyle/>
          <a:p>
            <a:r>
              <a:rPr lang="da-DK"/>
              <a:t>Bob Witte, KØNR                    bob@k0nr.com</a:t>
            </a:r>
            <a:endParaRPr lang="x-none"/>
          </a:p>
        </p:txBody>
      </p:sp>
      <p:sp>
        <p:nvSpPr>
          <p:cNvPr id="6" name="Slide Number Placeholder 5">
            <a:extLst>
              <a:ext uri="{FF2B5EF4-FFF2-40B4-BE49-F238E27FC236}">
                <a16:creationId xmlns:a16="http://schemas.microsoft.com/office/drawing/2014/main" id="{89F11817-91A3-4053-8330-5978646DBF8F}"/>
              </a:ext>
            </a:extLst>
          </p:cNvPr>
          <p:cNvSpPr>
            <a:spLocks noGrp="1"/>
          </p:cNvSpPr>
          <p:nvPr>
            <p:ph type="sldNum" sz="quarter" idx="12"/>
          </p:nvPr>
        </p:nvSpPr>
        <p:spPr>
          <a:xfrm>
            <a:off x="8610600" y="6356350"/>
            <a:ext cx="2743200" cy="365125"/>
          </a:xfrm>
          <a:prstGeom prst="rect">
            <a:avLst/>
          </a:prstGeom>
        </p:spPr>
        <p:txBody>
          <a:bodyPr/>
          <a:lstStyle/>
          <a:p>
            <a:fld id="{2C52017A-460E-464F-8AD3-A701A171FA91}" type="slidenum">
              <a:rPr lang="x-none" smtClean="0"/>
              <a:t>‹#›</a:t>
            </a:fld>
            <a:endParaRPr lang="x-none"/>
          </a:p>
        </p:txBody>
      </p:sp>
    </p:spTree>
    <p:extLst>
      <p:ext uri="{BB962C8B-B14F-4D97-AF65-F5344CB8AC3E}">
        <p14:creationId xmlns:p14="http://schemas.microsoft.com/office/powerpoint/2010/main" val="170731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dirty="0"/>
              <a:t>Bob Witte, KØNR                    bob@k0nr.com</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481C303-7324-4675-9DA6-01EFFDF3AA1A}" type="slidenum">
              <a:rPr lang="en-US" smtClean="0"/>
              <a:pPr/>
              <a:t>‹#›</a:t>
            </a:fld>
            <a:endParaRPr lang="en-US" dirty="0"/>
          </a:p>
        </p:txBody>
      </p:sp>
    </p:spTree>
    <p:extLst>
      <p:ext uri="{BB962C8B-B14F-4D97-AF65-F5344CB8AC3E}">
        <p14:creationId xmlns:p14="http://schemas.microsoft.com/office/powerpoint/2010/main" val="220189004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481138"/>
            <a:ext cx="53848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481139"/>
            <a:ext cx="5384800" cy="2185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819526"/>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9"/>
          <p:cNvSpPr>
            <a:spLocks noGrp="1"/>
          </p:cNvSpPr>
          <p:nvPr>
            <p:ph type="dt" sz="half" idx="10"/>
          </p:nvPr>
        </p:nvSpPr>
        <p:spPr>
          <a:xfrm>
            <a:off x="8970433" y="6408739"/>
            <a:ext cx="2559051" cy="365125"/>
          </a:xfrm>
          <a:prstGeom prst="rect">
            <a:avLst/>
          </a:prstGeom>
        </p:spPr>
        <p:txBody>
          <a:bodyPr/>
          <a:lstStyle>
            <a:lvl1pPr>
              <a:defRPr/>
            </a:lvl1pPr>
          </a:lstStyle>
          <a:p>
            <a:pPr>
              <a:defRPr/>
            </a:pPr>
            <a:fld id="{6B02F4F0-6850-4FE8-82E3-C8F7FCA294F9}" type="datetime1">
              <a:rPr lang="x-none" smtClean="0"/>
              <a:t>10/21/2025</a:t>
            </a:fld>
            <a:endParaRPr lang="en-US"/>
          </a:p>
        </p:txBody>
      </p:sp>
      <p:sp>
        <p:nvSpPr>
          <p:cNvPr id="7" name="Footer Placeholder 21"/>
          <p:cNvSpPr>
            <a:spLocks noGrp="1"/>
          </p:cNvSpPr>
          <p:nvPr>
            <p:ph type="ftr" sz="quarter" idx="11"/>
          </p:nvPr>
        </p:nvSpPr>
        <p:spPr>
          <a:xfrm>
            <a:off x="4038600" y="6356350"/>
            <a:ext cx="4114800" cy="365125"/>
          </a:xfrm>
          <a:prstGeom prst="rect">
            <a:avLst/>
          </a:prstGeom>
        </p:spPr>
        <p:txBody>
          <a:bodyPr/>
          <a:lstStyle>
            <a:lvl1pPr>
              <a:defRPr/>
            </a:lvl1pPr>
          </a:lstStyle>
          <a:p>
            <a:pPr>
              <a:defRPr/>
            </a:pPr>
            <a:r>
              <a:rPr lang="en-US"/>
              <a:t>Bob Witte, KØNR                    bob@k0nr.com</a:t>
            </a:r>
          </a:p>
        </p:txBody>
      </p:sp>
      <p:sp>
        <p:nvSpPr>
          <p:cNvPr id="8" name="Slide Number Placeholder 17"/>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E44463E-4AB7-49E1-82F7-A229957502CB}" type="slidenum">
              <a:rPr lang="en-US"/>
              <a:pPr>
                <a:defRPr/>
              </a:pPr>
              <a:t>‹#›</a:t>
            </a:fld>
            <a:endParaRPr lang="en-US"/>
          </a:p>
        </p:txBody>
      </p:sp>
    </p:spTree>
    <p:extLst>
      <p:ext uri="{BB962C8B-B14F-4D97-AF65-F5344CB8AC3E}">
        <p14:creationId xmlns:p14="http://schemas.microsoft.com/office/powerpoint/2010/main" val="711577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3"/>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 name="Google Shape;16;p3"/>
          <p:cNvSpPr txBox="1">
            <a:spLocks noGrp="1"/>
          </p:cNvSpPr>
          <p:nvPr>
            <p:ph type="title"/>
          </p:nvPr>
        </p:nvSpPr>
        <p:spPr>
          <a:xfrm>
            <a:off x="415600" y="421233"/>
            <a:ext cx="11360800" cy="11084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endParaRPr/>
          </a:p>
        </p:txBody>
      </p:sp>
      <p:sp>
        <p:nvSpPr>
          <p:cNvPr id="17" name="Google Shape;17;p3"/>
          <p:cNvSpPr txBox="1">
            <a:spLocks noGrp="1"/>
          </p:cNvSpPr>
          <p:nvPr>
            <p:ph type="body" idx="1"/>
          </p:nvPr>
        </p:nvSpPr>
        <p:spPr>
          <a:xfrm>
            <a:off x="415600" y="1633633"/>
            <a:ext cx="11360800" cy="4472000"/>
          </a:xfrm>
          <a:prstGeom prst="rect">
            <a:avLst/>
          </a:prstGeom>
          <a:noFill/>
          <a:ln>
            <a:noFill/>
          </a:ln>
        </p:spPr>
        <p:txBody>
          <a:bodyPr spcFirstLastPara="1" wrap="square" lIns="91425" tIns="91425" rIns="91425" bIns="91425" anchor="t" anchorCtr="0"/>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18" name="Google Shape;18;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719664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27B0-1D49-4AED-98B2-09EB4B8D902D}"/>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88F76563-7836-4933-A634-92683047F0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5436DB01-FB77-4A0E-A7E0-D8ED7107890C}"/>
              </a:ext>
            </a:extLst>
          </p:cNvPr>
          <p:cNvSpPr>
            <a:spLocks noGrp="1"/>
          </p:cNvSpPr>
          <p:nvPr>
            <p:ph type="dt" sz="half" idx="10"/>
          </p:nvPr>
        </p:nvSpPr>
        <p:spPr>
          <a:xfrm>
            <a:off x="838200" y="6356350"/>
            <a:ext cx="2743200" cy="365125"/>
          </a:xfrm>
          <a:prstGeom prst="rect">
            <a:avLst/>
          </a:prstGeom>
        </p:spPr>
        <p:txBody>
          <a:bodyPr/>
          <a:lstStyle/>
          <a:p>
            <a:fld id="{DFE3F6EA-CF08-445F-AF67-2B837BBDD1B0}" type="datetime1">
              <a:rPr lang="x-none" smtClean="0"/>
              <a:t>10/21/2025</a:t>
            </a:fld>
            <a:endParaRPr lang="x-none"/>
          </a:p>
        </p:txBody>
      </p:sp>
      <p:sp>
        <p:nvSpPr>
          <p:cNvPr id="5" name="Footer Placeholder 4">
            <a:extLst>
              <a:ext uri="{FF2B5EF4-FFF2-40B4-BE49-F238E27FC236}">
                <a16:creationId xmlns:a16="http://schemas.microsoft.com/office/drawing/2014/main" id="{65B5B061-1D9E-44B8-A9E4-0812571F1C23}"/>
              </a:ext>
            </a:extLst>
          </p:cNvPr>
          <p:cNvSpPr>
            <a:spLocks noGrp="1"/>
          </p:cNvSpPr>
          <p:nvPr>
            <p:ph type="ftr" sz="quarter" idx="11"/>
          </p:nvPr>
        </p:nvSpPr>
        <p:spPr>
          <a:xfrm>
            <a:off x="4038600" y="6356350"/>
            <a:ext cx="4114800" cy="365125"/>
          </a:xfrm>
          <a:prstGeom prst="rect">
            <a:avLst/>
          </a:prstGeom>
        </p:spPr>
        <p:txBody>
          <a:bodyPr/>
          <a:lstStyle/>
          <a:p>
            <a:r>
              <a:rPr lang="da-DK"/>
              <a:t>Bob Witte, KØNR                    bob@k0nr.com</a:t>
            </a:r>
            <a:endParaRPr lang="x-none"/>
          </a:p>
        </p:txBody>
      </p:sp>
      <p:sp>
        <p:nvSpPr>
          <p:cNvPr id="6" name="Slide Number Placeholder 5">
            <a:extLst>
              <a:ext uri="{FF2B5EF4-FFF2-40B4-BE49-F238E27FC236}">
                <a16:creationId xmlns:a16="http://schemas.microsoft.com/office/drawing/2014/main" id="{16DA6A55-CF5B-4BCB-B8AF-F4967F9A69C5}"/>
              </a:ext>
            </a:extLst>
          </p:cNvPr>
          <p:cNvSpPr>
            <a:spLocks noGrp="1"/>
          </p:cNvSpPr>
          <p:nvPr>
            <p:ph type="sldNum" sz="quarter" idx="12"/>
          </p:nvPr>
        </p:nvSpPr>
        <p:spPr>
          <a:xfrm>
            <a:off x="8610600" y="6356350"/>
            <a:ext cx="2743200" cy="365125"/>
          </a:xfrm>
          <a:prstGeom prst="rect">
            <a:avLst/>
          </a:prstGeom>
        </p:spPr>
        <p:txBody>
          <a:bodyPr/>
          <a:lstStyle/>
          <a:p>
            <a:fld id="{2C52017A-460E-464F-8AD3-A701A171FA91}" type="slidenum">
              <a:rPr lang="x-none" smtClean="0"/>
              <a:t>‹#›</a:t>
            </a:fld>
            <a:endParaRPr lang="x-none"/>
          </a:p>
        </p:txBody>
      </p:sp>
    </p:spTree>
    <p:extLst>
      <p:ext uri="{BB962C8B-B14F-4D97-AF65-F5344CB8AC3E}">
        <p14:creationId xmlns:p14="http://schemas.microsoft.com/office/powerpoint/2010/main" val="1002834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660D3-BC1D-4DBE-8465-39E1D94B8A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BB514F15-CADB-44AF-85B0-7919738906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6FFF73-4CA4-44DA-8E70-8E44F4222442}"/>
              </a:ext>
            </a:extLst>
          </p:cNvPr>
          <p:cNvSpPr>
            <a:spLocks noGrp="1"/>
          </p:cNvSpPr>
          <p:nvPr>
            <p:ph type="dt" sz="half" idx="10"/>
          </p:nvPr>
        </p:nvSpPr>
        <p:spPr>
          <a:xfrm>
            <a:off x="838200" y="6356350"/>
            <a:ext cx="2743200" cy="365125"/>
          </a:xfrm>
          <a:prstGeom prst="rect">
            <a:avLst/>
          </a:prstGeom>
        </p:spPr>
        <p:txBody>
          <a:bodyPr/>
          <a:lstStyle/>
          <a:p>
            <a:fld id="{2F1C0890-1472-4F66-840B-729ED5D57920}" type="datetime1">
              <a:rPr lang="x-none" smtClean="0"/>
              <a:t>10/21/2025</a:t>
            </a:fld>
            <a:endParaRPr lang="x-none"/>
          </a:p>
        </p:txBody>
      </p:sp>
      <p:sp>
        <p:nvSpPr>
          <p:cNvPr id="5" name="Footer Placeholder 4">
            <a:extLst>
              <a:ext uri="{FF2B5EF4-FFF2-40B4-BE49-F238E27FC236}">
                <a16:creationId xmlns:a16="http://schemas.microsoft.com/office/drawing/2014/main" id="{B0758A3C-58FE-45D6-9291-D46B7915B810}"/>
              </a:ext>
            </a:extLst>
          </p:cNvPr>
          <p:cNvSpPr>
            <a:spLocks noGrp="1"/>
          </p:cNvSpPr>
          <p:nvPr>
            <p:ph type="ftr" sz="quarter" idx="11"/>
          </p:nvPr>
        </p:nvSpPr>
        <p:spPr>
          <a:xfrm>
            <a:off x="4038600" y="6356350"/>
            <a:ext cx="4114800" cy="365125"/>
          </a:xfrm>
          <a:prstGeom prst="rect">
            <a:avLst/>
          </a:prstGeom>
        </p:spPr>
        <p:txBody>
          <a:bodyPr/>
          <a:lstStyle/>
          <a:p>
            <a:r>
              <a:rPr lang="da-DK"/>
              <a:t>Bob Witte, KØNR                    bob@k0nr.com</a:t>
            </a:r>
            <a:endParaRPr lang="x-none"/>
          </a:p>
        </p:txBody>
      </p:sp>
      <p:sp>
        <p:nvSpPr>
          <p:cNvPr id="6" name="Slide Number Placeholder 5">
            <a:extLst>
              <a:ext uri="{FF2B5EF4-FFF2-40B4-BE49-F238E27FC236}">
                <a16:creationId xmlns:a16="http://schemas.microsoft.com/office/drawing/2014/main" id="{6BE26A11-57D2-4DB8-899B-097AEB6FEAE1}"/>
              </a:ext>
            </a:extLst>
          </p:cNvPr>
          <p:cNvSpPr>
            <a:spLocks noGrp="1"/>
          </p:cNvSpPr>
          <p:nvPr>
            <p:ph type="sldNum" sz="quarter" idx="12"/>
          </p:nvPr>
        </p:nvSpPr>
        <p:spPr>
          <a:xfrm>
            <a:off x="8610600" y="6356350"/>
            <a:ext cx="2743200" cy="365125"/>
          </a:xfrm>
          <a:prstGeom prst="rect">
            <a:avLst/>
          </a:prstGeom>
        </p:spPr>
        <p:txBody>
          <a:bodyPr/>
          <a:lstStyle/>
          <a:p>
            <a:fld id="{2C52017A-460E-464F-8AD3-A701A171FA91}" type="slidenum">
              <a:rPr lang="x-none" smtClean="0"/>
              <a:t>‹#›</a:t>
            </a:fld>
            <a:endParaRPr lang="x-none"/>
          </a:p>
        </p:txBody>
      </p:sp>
    </p:spTree>
    <p:extLst>
      <p:ext uri="{BB962C8B-B14F-4D97-AF65-F5344CB8AC3E}">
        <p14:creationId xmlns:p14="http://schemas.microsoft.com/office/powerpoint/2010/main" val="2490718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C5F50-17B2-4B71-9E19-221356C5BDA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6257911A-5761-40B9-A87F-F74A782FA9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4D9318B9-744F-4157-8C1C-60FED6CE04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1C7F9501-E950-4347-AE8B-2A92070756E4}"/>
              </a:ext>
            </a:extLst>
          </p:cNvPr>
          <p:cNvSpPr>
            <a:spLocks noGrp="1"/>
          </p:cNvSpPr>
          <p:nvPr>
            <p:ph type="dt" sz="half" idx="10"/>
          </p:nvPr>
        </p:nvSpPr>
        <p:spPr>
          <a:xfrm>
            <a:off x="838200" y="6356350"/>
            <a:ext cx="2743200" cy="365125"/>
          </a:xfrm>
          <a:prstGeom prst="rect">
            <a:avLst/>
          </a:prstGeom>
        </p:spPr>
        <p:txBody>
          <a:bodyPr/>
          <a:lstStyle/>
          <a:p>
            <a:fld id="{1E98B39C-3665-4D33-AD4F-601EC69900E5}" type="datetime1">
              <a:rPr lang="x-none" smtClean="0"/>
              <a:t>10/21/2025</a:t>
            </a:fld>
            <a:endParaRPr lang="x-none"/>
          </a:p>
        </p:txBody>
      </p:sp>
      <p:sp>
        <p:nvSpPr>
          <p:cNvPr id="6" name="Footer Placeholder 5">
            <a:extLst>
              <a:ext uri="{FF2B5EF4-FFF2-40B4-BE49-F238E27FC236}">
                <a16:creationId xmlns:a16="http://schemas.microsoft.com/office/drawing/2014/main" id="{3640672F-4D57-4275-8099-F26A2DB10FB2}"/>
              </a:ext>
            </a:extLst>
          </p:cNvPr>
          <p:cNvSpPr>
            <a:spLocks noGrp="1"/>
          </p:cNvSpPr>
          <p:nvPr>
            <p:ph type="ftr" sz="quarter" idx="11"/>
          </p:nvPr>
        </p:nvSpPr>
        <p:spPr>
          <a:xfrm>
            <a:off x="4038600" y="6356350"/>
            <a:ext cx="4114800" cy="365125"/>
          </a:xfrm>
          <a:prstGeom prst="rect">
            <a:avLst/>
          </a:prstGeom>
        </p:spPr>
        <p:txBody>
          <a:bodyPr/>
          <a:lstStyle/>
          <a:p>
            <a:r>
              <a:rPr lang="da-DK"/>
              <a:t>Bob Witte, KØNR                    bob@k0nr.com</a:t>
            </a:r>
            <a:endParaRPr lang="x-none"/>
          </a:p>
        </p:txBody>
      </p:sp>
      <p:sp>
        <p:nvSpPr>
          <p:cNvPr id="7" name="Slide Number Placeholder 6">
            <a:extLst>
              <a:ext uri="{FF2B5EF4-FFF2-40B4-BE49-F238E27FC236}">
                <a16:creationId xmlns:a16="http://schemas.microsoft.com/office/drawing/2014/main" id="{4ECC0C06-3BBE-40E2-A29B-73756D4D41D7}"/>
              </a:ext>
            </a:extLst>
          </p:cNvPr>
          <p:cNvSpPr>
            <a:spLocks noGrp="1"/>
          </p:cNvSpPr>
          <p:nvPr>
            <p:ph type="sldNum" sz="quarter" idx="12"/>
          </p:nvPr>
        </p:nvSpPr>
        <p:spPr>
          <a:xfrm>
            <a:off x="8610600" y="6356350"/>
            <a:ext cx="2743200" cy="365125"/>
          </a:xfrm>
          <a:prstGeom prst="rect">
            <a:avLst/>
          </a:prstGeom>
        </p:spPr>
        <p:txBody>
          <a:bodyPr/>
          <a:lstStyle/>
          <a:p>
            <a:fld id="{2C52017A-460E-464F-8AD3-A701A171FA91}" type="slidenum">
              <a:rPr lang="x-none" smtClean="0"/>
              <a:t>‹#›</a:t>
            </a:fld>
            <a:endParaRPr lang="x-none"/>
          </a:p>
        </p:txBody>
      </p:sp>
    </p:spTree>
    <p:extLst>
      <p:ext uri="{BB962C8B-B14F-4D97-AF65-F5344CB8AC3E}">
        <p14:creationId xmlns:p14="http://schemas.microsoft.com/office/powerpoint/2010/main" val="138098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298A7-2BB7-4C49-B4D3-4F16DAFF4E7A}"/>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85CE627E-FE68-493F-8D6B-78C5BF1798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608CC9-9F4E-4F05-B4CC-08CC04BF5D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86B19120-48C0-4DBF-8A84-41F2EA5B26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3F941D-94A8-4CFA-85E2-2AAD5126EF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4C25816B-6B37-41F8-9BF3-441CE6EED4C2}"/>
              </a:ext>
            </a:extLst>
          </p:cNvPr>
          <p:cNvSpPr>
            <a:spLocks noGrp="1"/>
          </p:cNvSpPr>
          <p:nvPr>
            <p:ph type="dt" sz="half" idx="10"/>
          </p:nvPr>
        </p:nvSpPr>
        <p:spPr>
          <a:xfrm>
            <a:off x="838200" y="6356350"/>
            <a:ext cx="2743200" cy="365125"/>
          </a:xfrm>
          <a:prstGeom prst="rect">
            <a:avLst/>
          </a:prstGeom>
        </p:spPr>
        <p:txBody>
          <a:bodyPr/>
          <a:lstStyle/>
          <a:p>
            <a:fld id="{30F36DD6-D451-4459-83CB-8F2C296C4E27}" type="datetime1">
              <a:rPr lang="x-none" smtClean="0"/>
              <a:t>10/21/2025</a:t>
            </a:fld>
            <a:endParaRPr lang="x-none"/>
          </a:p>
        </p:txBody>
      </p:sp>
      <p:sp>
        <p:nvSpPr>
          <p:cNvPr id="8" name="Footer Placeholder 7">
            <a:extLst>
              <a:ext uri="{FF2B5EF4-FFF2-40B4-BE49-F238E27FC236}">
                <a16:creationId xmlns:a16="http://schemas.microsoft.com/office/drawing/2014/main" id="{FBA42194-E6FD-4E10-A787-8E8D0D0AA370}"/>
              </a:ext>
            </a:extLst>
          </p:cNvPr>
          <p:cNvSpPr>
            <a:spLocks noGrp="1"/>
          </p:cNvSpPr>
          <p:nvPr>
            <p:ph type="ftr" sz="quarter" idx="11"/>
          </p:nvPr>
        </p:nvSpPr>
        <p:spPr>
          <a:xfrm>
            <a:off x="4038600" y="6356350"/>
            <a:ext cx="4114800" cy="365125"/>
          </a:xfrm>
          <a:prstGeom prst="rect">
            <a:avLst/>
          </a:prstGeom>
        </p:spPr>
        <p:txBody>
          <a:bodyPr/>
          <a:lstStyle/>
          <a:p>
            <a:r>
              <a:rPr lang="da-DK"/>
              <a:t>Bob Witte, KØNR                    bob@k0nr.com</a:t>
            </a:r>
            <a:endParaRPr lang="x-none"/>
          </a:p>
        </p:txBody>
      </p:sp>
      <p:sp>
        <p:nvSpPr>
          <p:cNvPr id="9" name="Slide Number Placeholder 8">
            <a:extLst>
              <a:ext uri="{FF2B5EF4-FFF2-40B4-BE49-F238E27FC236}">
                <a16:creationId xmlns:a16="http://schemas.microsoft.com/office/drawing/2014/main" id="{5760AA1E-9A8F-4D06-A63A-3843B1CEA36F}"/>
              </a:ext>
            </a:extLst>
          </p:cNvPr>
          <p:cNvSpPr>
            <a:spLocks noGrp="1"/>
          </p:cNvSpPr>
          <p:nvPr>
            <p:ph type="sldNum" sz="quarter" idx="12"/>
          </p:nvPr>
        </p:nvSpPr>
        <p:spPr>
          <a:xfrm>
            <a:off x="8610600" y="6356350"/>
            <a:ext cx="2743200" cy="365125"/>
          </a:xfrm>
          <a:prstGeom prst="rect">
            <a:avLst/>
          </a:prstGeom>
        </p:spPr>
        <p:txBody>
          <a:bodyPr/>
          <a:lstStyle/>
          <a:p>
            <a:fld id="{2C52017A-460E-464F-8AD3-A701A171FA91}" type="slidenum">
              <a:rPr lang="x-none" smtClean="0"/>
              <a:t>‹#›</a:t>
            </a:fld>
            <a:endParaRPr lang="x-none"/>
          </a:p>
        </p:txBody>
      </p:sp>
    </p:spTree>
    <p:extLst>
      <p:ext uri="{BB962C8B-B14F-4D97-AF65-F5344CB8AC3E}">
        <p14:creationId xmlns:p14="http://schemas.microsoft.com/office/powerpoint/2010/main" val="2290153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5257-5C1F-46FB-A63E-EF5F8F4BE253}"/>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6EFDC2F2-4894-44E9-94E9-B5AA8472431C}"/>
              </a:ext>
            </a:extLst>
          </p:cNvPr>
          <p:cNvSpPr>
            <a:spLocks noGrp="1"/>
          </p:cNvSpPr>
          <p:nvPr>
            <p:ph type="dt" sz="half" idx="10"/>
          </p:nvPr>
        </p:nvSpPr>
        <p:spPr>
          <a:xfrm>
            <a:off x="838200" y="6356350"/>
            <a:ext cx="2743200" cy="365125"/>
          </a:xfrm>
          <a:prstGeom prst="rect">
            <a:avLst/>
          </a:prstGeom>
        </p:spPr>
        <p:txBody>
          <a:bodyPr/>
          <a:lstStyle/>
          <a:p>
            <a:fld id="{A8DA6A02-0198-453E-A132-5D3909E091BE}" type="datetime1">
              <a:rPr lang="x-none" smtClean="0"/>
              <a:t>10/21/2025</a:t>
            </a:fld>
            <a:endParaRPr lang="x-none"/>
          </a:p>
        </p:txBody>
      </p:sp>
      <p:sp>
        <p:nvSpPr>
          <p:cNvPr id="4" name="Footer Placeholder 3">
            <a:extLst>
              <a:ext uri="{FF2B5EF4-FFF2-40B4-BE49-F238E27FC236}">
                <a16:creationId xmlns:a16="http://schemas.microsoft.com/office/drawing/2014/main" id="{6E5FD75D-3165-4473-BE3C-71808D1C35D0}"/>
              </a:ext>
            </a:extLst>
          </p:cNvPr>
          <p:cNvSpPr>
            <a:spLocks noGrp="1"/>
          </p:cNvSpPr>
          <p:nvPr>
            <p:ph type="ftr" sz="quarter" idx="11"/>
          </p:nvPr>
        </p:nvSpPr>
        <p:spPr>
          <a:xfrm>
            <a:off x="4038600" y="6356350"/>
            <a:ext cx="4114800" cy="365125"/>
          </a:xfrm>
          <a:prstGeom prst="rect">
            <a:avLst/>
          </a:prstGeom>
        </p:spPr>
        <p:txBody>
          <a:bodyPr/>
          <a:lstStyle/>
          <a:p>
            <a:r>
              <a:rPr lang="da-DK"/>
              <a:t>Bob Witte, KØNR                    bob@k0nr.com</a:t>
            </a:r>
            <a:endParaRPr lang="x-none"/>
          </a:p>
        </p:txBody>
      </p:sp>
      <p:sp>
        <p:nvSpPr>
          <p:cNvPr id="5" name="Slide Number Placeholder 4">
            <a:extLst>
              <a:ext uri="{FF2B5EF4-FFF2-40B4-BE49-F238E27FC236}">
                <a16:creationId xmlns:a16="http://schemas.microsoft.com/office/drawing/2014/main" id="{288C6202-741B-4D2A-BC2F-E4AB7A76B8B4}"/>
              </a:ext>
            </a:extLst>
          </p:cNvPr>
          <p:cNvSpPr>
            <a:spLocks noGrp="1"/>
          </p:cNvSpPr>
          <p:nvPr>
            <p:ph type="sldNum" sz="quarter" idx="12"/>
          </p:nvPr>
        </p:nvSpPr>
        <p:spPr>
          <a:xfrm>
            <a:off x="8610600" y="6356350"/>
            <a:ext cx="2743200" cy="365125"/>
          </a:xfrm>
          <a:prstGeom prst="rect">
            <a:avLst/>
          </a:prstGeom>
        </p:spPr>
        <p:txBody>
          <a:bodyPr/>
          <a:lstStyle/>
          <a:p>
            <a:fld id="{2C52017A-460E-464F-8AD3-A701A171FA91}" type="slidenum">
              <a:rPr lang="x-none" smtClean="0"/>
              <a:t>‹#›</a:t>
            </a:fld>
            <a:endParaRPr lang="x-none"/>
          </a:p>
        </p:txBody>
      </p:sp>
    </p:spTree>
    <p:extLst>
      <p:ext uri="{BB962C8B-B14F-4D97-AF65-F5344CB8AC3E}">
        <p14:creationId xmlns:p14="http://schemas.microsoft.com/office/powerpoint/2010/main" val="1621100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ADE184-4AF0-4A72-9870-DB60B7C56C02}"/>
              </a:ext>
            </a:extLst>
          </p:cNvPr>
          <p:cNvSpPr>
            <a:spLocks noGrp="1"/>
          </p:cNvSpPr>
          <p:nvPr>
            <p:ph type="dt" sz="half" idx="10"/>
          </p:nvPr>
        </p:nvSpPr>
        <p:spPr>
          <a:xfrm>
            <a:off x="838200" y="6356350"/>
            <a:ext cx="2743200" cy="365125"/>
          </a:xfrm>
          <a:prstGeom prst="rect">
            <a:avLst/>
          </a:prstGeom>
        </p:spPr>
        <p:txBody>
          <a:bodyPr/>
          <a:lstStyle/>
          <a:p>
            <a:fld id="{DAB9EA54-3F59-4944-B8CD-2D1E90597461}" type="datetime1">
              <a:rPr lang="x-none" smtClean="0"/>
              <a:t>10/21/2025</a:t>
            </a:fld>
            <a:endParaRPr lang="x-none"/>
          </a:p>
        </p:txBody>
      </p:sp>
      <p:sp>
        <p:nvSpPr>
          <p:cNvPr id="3" name="Footer Placeholder 2">
            <a:extLst>
              <a:ext uri="{FF2B5EF4-FFF2-40B4-BE49-F238E27FC236}">
                <a16:creationId xmlns:a16="http://schemas.microsoft.com/office/drawing/2014/main" id="{F09D8FCF-D5D0-4704-9539-AF03FF6E3B32}"/>
              </a:ext>
            </a:extLst>
          </p:cNvPr>
          <p:cNvSpPr>
            <a:spLocks noGrp="1"/>
          </p:cNvSpPr>
          <p:nvPr>
            <p:ph type="ftr" sz="quarter" idx="11"/>
          </p:nvPr>
        </p:nvSpPr>
        <p:spPr>
          <a:xfrm>
            <a:off x="4038600" y="6356350"/>
            <a:ext cx="4114800" cy="365125"/>
          </a:xfrm>
          <a:prstGeom prst="rect">
            <a:avLst/>
          </a:prstGeom>
        </p:spPr>
        <p:txBody>
          <a:bodyPr/>
          <a:lstStyle/>
          <a:p>
            <a:r>
              <a:rPr lang="da-DK"/>
              <a:t>Bob Witte, KØNR                    bob@k0nr.com</a:t>
            </a:r>
            <a:endParaRPr lang="x-none"/>
          </a:p>
        </p:txBody>
      </p:sp>
      <p:sp>
        <p:nvSpPr>
          <p:cNvPr id="4" name="Slide Number Placeholder 3">
            <a:extLst>
              <a:ext uri="{FF2B5EF4-FFF2-40B4-BE49-F238E27FC236}">
                <a16:creationId xmlns:a16="http://schemas.microsoft.com/office/drawing/2014/main" id="{AEA1D9FF-6B3A-4F5E-995C-F43EA8674007}"/>
              </a:ext>
            </a:extLst>
          </p:cNvPr>
          <p:cNvSpPr>
            <a:spLocks noGrp="1"/>
          </p:cNvSpPr>
          <p:nvPr>
            <p:ph type="sldNum" sz="quarter" idx="12"/>
          </p:nvPr>
        </p:nvSpPr>
        <p:spPr>
          <a:xfrm>
            <a:off x="8610600" y="6356350"/>
            <a:ext cx="2743200" cy="365125"/>
          </a:xfrm>
          <a:prstGeom prst="rect">
            <a:avLst/>
          </a:prstGeom>
        </p:spPr>
        <p:txBody>
          <a:bodyPr/>
          <a:lstStyle/>
          <a:p>
            <a:fld id="{2C52017A-460E-464F-8AD3-A701A171FA91}" type="slidenum">
              <a:rPr lang="x-none" smtClean="0"/>
              <a:t>‹#›</a:t>
            </a:fld>
            <a:endParaRPr lang="x-none"/>
          </a:p>
        </p:txBody>
      </p:sp>
    </p:spTree>
    <p:extLst>
      <p:ext uri="{BB962C8B-B14F-4D97-AF65-F5344CB8AC3E}">
        <p14:creationId xmlns:p14="http://schemas.microsoft.com/office/powerpoint/2010/main" val="375319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247BA-AE09-47D5-B059-3CB2B455A7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F626FFC0-A0DB-4455-B5C8-C041C638C8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0F43D637-2397-4645-8647-DD4470219C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110C43-F94B-44C4-9F65-10BA85E4D802}"/>
              </a:ext>
            </a:extLst>
          </p:cNvPr>
          <p:cNvSpPr>
            <a:spLocks noGrp="1"/>
          </p:cNvSpPr>
          <p:nvPr>
            <p:ph type="dt" sz="half" idx="10"/>
          </p:nvPr>
        </p:nvSpPr>
        <p:spPr>
          <a:xfrm>
            <a:off x="838200" y="6356350"/>
            <a:ext cx="2743200" cy="365125"/>
          </a:xfrm>
          <a:prstGeom prst="rect">
            <a:avLst/>
          </a:prstGeom>
        </p:spPr>
        <p:txBody>
          <a:bodyPr/>
          <a:lstStyle/>
          <a:p>
            <a:fld id="{BCC6168E-F26C-4CFB-92FC-8202C28E9857}" type="datetime1">
              <a:rPr lang="x-none" smtClean="0"/>
              <a:t>10/21/2025</a:t>
            </a:fld>
            <a:endParaRPr lang="x-none"/>
          </a:p>
        </p:txBody>
      </p:sp>
      <p:sp>
        <p:nvSpPr>
          <p:cNvPr id="6" name="Footer Placeholder 5">
            <a:extLst>
              <a:ext uri="{FF2B5EF4-FFF2-40B4-BE49-F238E27FC236}">
                <a16:creationId xmlns:a16="http://schemas.microsoft.com/office/drawing/2014/main" id="{CECD2225-1C79-4768-89C2-B532FC36C0AA}"/>
              </a:ext>
            </a:extLst>
          </p:cNvPr>
          <p:cNvSpPr>
            <a:spLocks noGrp="1"/>
          </p:cNvSpPr>
          <p:nvPr>
            <p:ph type="ftr" sz="quarter" idx="11"/>
          </p:nvPr>
        </p:nvSpPr>
        <p:spPr>
          <a:xfrm>
            <a:off x="4038600" y="6356350"/>
            <a:ext cx="4114800" cy="365125"/>
          </a:xfrm>
          <a:prstGeom prst="rect">
            <a:avLst/>
          </a:prstGeom>
        </p:spPr>
        <p:txBody>
          <a:bodyPr/>
          <a:lstStyle/>
          <a:p>
            <a:r>
              <a:rPr lang="da-DK"/>
              <a:t>Bob Witte, KØNR                    bob@k0nr.com</a:t>
            </a:r>
            <a:endParaRPr lang="x-none"/>
          </a:p>
        </p:txBody>
      </p:sp>
      <p:sp>
        <p:nvSpPr>
          <p:cNvPr id="7" name="Slide Number Placeholder 6">
            <a:extLst>
              <a:ext uri="{FF2B5EF4-FFF2-40B4-BE49-F238E27FC236}">
                <a16:creationId xmlns:a16="http://schemas.microsoft.com/office/drawing/2014/main" id="{235C086C-AE91-458B-9578-588205BEFD05}"/>
              </a:ext>
            </a:extLst>
          </p:cNvPr>
          <p:cNvSpPr>
            <a:spLocks noGrp="1"/>
          </p:cNvSpPr>
          <p:nvPr>
            <p:ph type="sldNum" sz="quarter" idx="12"/>
          </p:nvPr>
        </p:nvSpPr>
        <p:spPr>
          <a:xfrm>
            <a:off x="8610600" y="6356350"/>
            <a:ext cx="2743200" cy="365125"/>
          </a:xfrm>
          <a:prstGeom prst="rect">
            <a:avLst/>
          </a:prstGeom>
        </p:spPr>
        <p:txBody>
          <a:bodyPr/>
          <a:lstStyle/>
          <a:p>
            <a:fld id="{2C52017A-460E-464F-8AD3-A701A171FA91}" type="slidenum">
              <a:rPr lang="x-none" smtClean="0"/>
              <a:t>‹#›</a:t>
            </a:fld>
            <a:endParaRPr lang="x-none"/>
          </a:p>
        </p:txBody>
      </p:sp>
    </p:spTree>
    <p:extLst>
      <p:ext uri="{BB962C8B-B14F-4D97-AF65-F5344CB8AC3E}">
        <p14:creationId xmlns:p14="http://schemas.microsoft.com/office/powerpoint/2010/main" val="518630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70859-5AF0-4B33-B9E3-7FA40BED3D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8173EF86-22CA-4516-8988-FEE519C5C8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24698193-01C0-43CA-902A-ECD32C822C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DC4878-CE0B-4F5A-8967-89175DC57098}"/>
              </a:ext>
            </a:extLst>
          </p:cNvPr>
          <p:cNvSpPr>
            <a:spLocks noGrp="1"/>
          </p:cNvSpPr>
          <p:nvPr>
            <p:ph type="dt" sz="half" idx="10"/>
          </p:nvPr>
        </p:nvSpPr>
        <p:spPr>
          <a:xfrm>
            <a:off x="838200" y="6356350"/>
            <a:ext cx="2743200" cy="365125"/>
          </a:xfrm>
          <a:prstGeom prst="rect">
            <a:avLst/>
          </a:prstGeom>
        </p:spPr>
        <p:txBody>
          <a:bodyPr/>
          <a:lstStyle/>
          <a:p>
            <a:fld id="{656947D9-ACA9-4679-88E5-22CE875643CF}" type="datetime1">
              <a:rPr lang="x-none" smtClean="0"/>
              <a:t>10/21/2025</a:t>
            </a:fld>
            <a:endParaRPr lang="x-none"/>
          </a:p>
        </p:txBody>
      </p:sp>
      <p:sp>
        <p:nvSpPr>
          <p:cNvPr id="6" name="Footer Placeholder 5">
            <a:extLst>
              <a:ext uri="{FF2B5EF4-FFF2-40B4-BE49-F238E27FC236}">
                <a16:creationId xmlns:a16="http://schemas.microsoft.com/office/drawing/2014/main" id="{02C5CE00-41E5-49CD-A4EB-DCAF00C4E513}"/>
              </a:ext>
            </a:extLst>
          </p:cNvPr>
          <p:cNvSpPr>
            <a:spLocks noGrp="1"/>
          </p:cNvSpPr>
          <p:nvPr>
            <p:ph type="ftr" sz="quarter" idx="11"/>
          </p:nvPr>
        </p:nvSpPr>
        <p:spPr>
          <a:xfrm>
            <a:off x="4038600" y="6356350"/>
            <a:ext cx="4114800" cy="365125"/>
          </a:xfrm>
          <a:prstGeom prst="rect">
            <a:avLst/>
          </a:prstGeom>
        </p:spPr>
        <p:txBody>
          <a:bodyPr/>
          <a:lstStyle/>
          <a:p>
            <a:r>
              <a:rPr lang="da-DK"/>
              <a:t>Bob Witte, KØNR                    bob@k0nr.com</a:t>
            </a:r>
            <a:endParaRPr lang="x-none"/>
          </a:p>
        </p:txBody>
      </p:sp>
      <p:sp>
        <p:nvSpPr>
          <p:cNvPr id="7" name="Slide Number Placeholder 6">
            <a:extLst>
              <a:ext uri="{FF2B5EF4-FFF2-40B4-BE49-F238E27FC236}">
                <a16:creationId xmlns:a16="http://schemas.microsoft.com/office/drawing/2014/main" id="{F8D432F4-A8C2-49DA-912C-23149A0544A9}"/>
              </a:ext>
            </a:extLst>
          </p:cNvPr>
          <p:cNvSpPr>
            <a:spLocks noGrp="1"/>
          </p:cNvSpPr>
          <p:nvPr>
            <p:ph type="sldNum" sz="quarter" idx="12"/>
          </p:nvPr>
        </p:nvSpPr>
        <p:spPr>
          <a:xfrm>
            <a:off x="8610600" y="6356350"/>
            <a:ext cx="2743200" cy="365125"/>
          </a:xfrm>
          <a:prstGeom prst="rect">
            <a:avLst/>
          </a:prstGeom>
        </p:spPr>
        <p:txBody>
          <a:bodyPr/>
          <a:lstStyle/>
          <a:p>
            <a:fld id="{2C52017A-460E-464F-8AD3-A701A171FA91}" type="slidenum">
              <a:rPr lang="x-none" smtClean="0"/>
              <a:t>‹#›</a:t>
            </a:fld>
            <a:endParaRPr lang="x-none"/>
          </a:p>
        </p:txBody>
      </p:sp>
    </p:spTree>
    <p:extLst>
      <p:ext uri="{BB962C8B-B14F-4D97-AF65-F5344CB8AC3E}">
        <p14:creationId xmlns:p14="http://schemas.microsoft.com/office/powerpoint/2010/main" val="3045010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3C1833-962E-4B0C-92D7-418348677A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DAAC434D-AA77-46E4-95F4-6BEB16B0BA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Tree>
    <p:extLst>
      <p:ext uri="{BB962C8B-B14F-4D97-AF65-F5344CB8AC3E}">
        <p14:creationId xmlns:p14="http://schemas.microsoft.com/office/powerpoint/2010/main" val="1929059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sotawatch.sota.org.uk/en/"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4.jpeg"/><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1" y="0"/>
            <a:ext cx="10266469" cy="6858000"/>
          </a:xfrm>
          <a:prstGeom prst="rect">
            <a:avLst/>
          </a:prstGeom>
        </p:spPr>
      </p:pic>
      <p:sp>
        <p:nvSpPr>
          <p:cNvPr id="5" name="Slide Number Placeholder 4"/>
          <p:cNvSpPr>
            <a:spLocks noGrp="1"/>
          </p:cNvSpPr>
          <p:nvPr>
            <p:ph type="sldNum" sz="quarter" idx="11"/>
          </p:nvPr>
        </p:nvSpPr>
        <p:spPr/>
        <p:txBody>
          <a:bodyPr/>
          <a:lstStyle/>
          <a:p>
            <a:fld id="{1481C303-7324-4675-9DA6-01EFFDF3AA1A}" type="slidenum">
              <a:rPr lang="en-US" smtClean="0"/>
              <a:pPr/>
              <a:t>1</a:t>
            </a:fld>
            <a:endParaRPr lang="en-US" dirty="0"/>
          </a:p>
        </p:txBody>
      </p:sp>
      <p:sp>
        <p:nvSpPr>
          <p:cNvPr id="2" name="Title 1"/>
          <p:cNvSpPr>
            <a:spLocks noGrp="1"/>
          </p:cNvSpPr>
          <p:nvPr>
            <p:ph type="ctrTitle" idx="4294967295"/>
          </p:nvPr>
        </p:nvSpPr>
        <p:spPr>
          <a:xfrm>
            <a:off x="1934528" y="1197928"/>
            <a:ext cx="7681913" cy="762000"/>
          </a:xfrm>
        </p:spPr>
        <p:txBody>
          <a:bodyPr>
            <a:normAutofit fontScale="90000"/>
          </a:bodyPr>
          <a:lstStyle/>
          <a:p>
            <a:r>
              <a:rPr lang="en-US" b="1" dirty="0">
                <a:latin typeface="+mn-lt"/>
              </a:rPr>
              <a:t>Having Fun with</a:t>
            </a:r>
            <a:br>
              <a:rPr lang="en-US" b="1" dirty="0">
                <a:latin typeface="+mn-lt"/>
              </a:rPr>
            </a:br>
            <a:r>
              <a:rPr lang="en-US" b="1" dirty="0">
                <a:latin typeface="+mn-lt"/>
              </a:rPr>
              <a:t>Mountaintop VHF</a:t>
            </a:r>
            <a:br>
              <a:rPr lang="en-US" sz="4000" dirty="0">
                <a:solidFill>
                  <a:schemeClr val="bg1"/>
                </a:solidFill>
              </a:rPr>
            </a:br>
            <a:endParaRPr lang="en-US" sz="4000" dirty="0">
              <a:solidFill>
                <a:schemeClr val="bg1"/>
              </a:solidFill>
            </a:endParaRPr>
          </a:p>
        </p:txBody>
      </p:sp>
      <p:sp>
        <p:nvSpPr>
          <p:cNvPr id="9" name="TextBox 8">
            <a:extLst>
              <a:ext uri="{FF2B5EF4-FFF2-40B4-BE49-F238E27FC236}">
                <a16:creationId xmlns:a16="http://schemas.microsoft.com/office/drawing/2014/main" id="{1989F0F0-AB39-4260-A890-DF4FBDE437C5}"/>
              </a:ext>
            </a:extLst>
          </p:cNvPr>
          <p:cNvSpPr txBox="1"/>
          <p:nvPr/>
        </p:nvSpPr>
        <p:spPr>
          <a:xfrm>
            <a:off x="7772400" y="4898072"/>
            <a:ext cx="2895600" cy="1661993"/>
          </a:xfrm>
          <a:prstGeom prst="rect">
            <a:avLst/>
          </a:prstGeom>
          <a:noFill/>
        </p:spPr>
        <p:txBody>
          <a:bodyPr wrap="square" rtlCol="0">
            <a:spAutoFit/>
          </a:bodyPr>
          <a:lstStyle/>
          <a:p>
            <a:r>
              <a:rPr lang="en-US" sz="2800" b="1" dirty="0"/>
              <a:t>Bob Witte, KØNR</a:t>
            </a:r>
          </a:p>
          <a:p>
            <a:r>
              <a:rPr lang="en-US" sz="2800" b="1" dirty="0"/>
              <a:t>bob@k0nr.com</a:t>
            </a:r>
          </a:p>
          <a:p>
            <a:r>
              <a:rPr lang="en-US" sz="2800" b="1" dirty="0"/>
              <a:t>Hartsel, CO</a:t>
            </a:r>
          </a:p>
          <a:p>
            <a:endParaRPr lang="en-US" dirty="0"/>
          </a:p>
        </p:txBody>
      </p:sp>
      <p:pic>
        <p:nvPicPr>
          <p:cNvPr id="4" name="Picture 3" descr="A mountain logo with text&#10;&#10;AI-generated content may be incorrect.">
            <a:extLst>
              <a:ext uri="{FF2B5EF4-FFF2-40B4-BE49-F238E27FC236}">
                <a16:creationId xmlns:a16="http://schemas.microsoft.com/office/drawing/2014/main" id="{6E00D229-3A22-1605-ECF7-9790D17600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5059" y="432689"/>
            <a:ext cx="1645025" cy="169583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1905000" y="177356"/>
            <a:ext cx="11137232" cy="8402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r>
              <a:rPr lang="en-US" sz="5400" b="1" dirty="0">
                <a:solidFill>
                  <a:schemeClr val="accent1"/>
                </a:solidFill>
                <a:latin typeface="+mn-lt"/>
                <a:ea typeface="+mn-ea"/>
                <a:cs typeface="+mn-cs"/>
              </a:rPr>
              <a:t>Summits On The Air (SOTA)</a:t>
            </a:r>
          </a:p>
        </p:txBody>
      </p:sp>
      <p:sp>
        <p:nvSpPr>
          <p:cNvPr id="12291" name="Content Placeholder 2"/>
          <p:cNvSpPr>
            <a:spLocks noGrp="1"/>
          </p:cNvSpPr>
          <p:nvPr>
            <p:ph type="body" sz="quarter" idx="10"/>
          </p:nvPr>
        </p:nvSpPr>
        <p:spPr>
          <a:xfrm>
            <a:off x="903515" y="1195744"/>
            <a:ext cx="7340599" cy="5053691"/>
          </a:xfrm>
        </p:spPr>
        <p:txBody>
          <a:bodyPr>
            <a:normAutofit fontScale="92500" lnSpcReduction="10000"/>
          </a:bodyPr>
          <a:lstStyle/>
          <a:p>
            <a:r>
              <a:rPr lang="en-US" dirty="0"/>
              <a:t>Two ways to participate</a:t>
            </a:r>
          </a:p>
          <a:p>
            <a:pPr lvl="1"/>
            <a:r>
              <a:rPr lang="en-US" dirty="0"/>
              <a:t>Activator</a:t>
            </a:r>
          </a:p>
          <a:p>
            <a:pPr lvl="1"/>
            <a:r>
              <a:rPr lang="en-US" dirty="0"/>
              <a:t>Chaser</a:t>
            </a:r>
          </a:p>
          <a:p>
            <a:pPr eaLnBrk="1" hangingPunct="1"/>
            <a:r>
              <a:rPr lang="en-US" dirty="0"/>
              <a:t>Worldwide program</a:t>
            </a:r>
          </a:p>
          <a:p>
            <a:pPr eaLnBrk="1" hangingPunct="1"/>
            <a:r>
              <a:rPr lang="en-US" dirty="0"/>
              <a:t>Points and Award System</a:t>
            </a:r>
          </a:p>
          <a:p>
            <a:pPr lvl="1"/>
            <a:r>
              <a:rPr lang="en-US" dirty="0"/>
              <a:t>More points for higher summits</a:t>
            </a:r>
          </a:p>
          <a:p>
            <a:r>
              <a:rPr lang="en-US" dirty="0"/>
              <a:t>Over 1800 SOTA summits in Colorado (WØC)</a:t>
            </a:r>
          </a:p>
          <a:p>
            <a:r>
              <a:rPr lang="en-US" dirty="0"/>
              <a:t>SOTA activation requirements:</a:t>
            </a:r>
          </a:p>
          <a:p>
            <a:pPr lvl="1" eaLnBrk="1" hangingPunct="1"/>
            <a:r>
              <a:rPr lang="en-US" dirty="0"/>
              <a:t>summit must be on the SOTA list</a:t>
            </a:r>
          </a:p>
          <a:p>
            <a:pPr lvl="1" eaLnBrk="1" hangingPunct="1"/>
            <a:r>
              <a:rPr lang="en-US" dirty="0"/>
              <a:t>equipment must be carried</a:t>
            </a:r>
          </a:p>
          <a:p>
            <a:pPr marL="457200" lvl="1" indent="0" eaLnBrk="1" hangingPunct="1">
              <a:buNone/>
            </a:pPr>
            <a:r>
              <a:rPr lang="en-US" dirty="0"/>
              <a:t>   (no minimum distance, not attached to vehicle)</a:t>
            </a:r>
          </a:p>
          <a:p>
            <a:pPr lvl="1" eaLnBrk="1" hangingPunct="1"/>
            <a:r>
              <a:rPr lang="en-US" dirty="0"/>
              <a:t>portable power (no fossil fuel generators)</a:t>
            </a:r>
          </a:p>
          <a:p>
            <a:pPr marL="0" indent="0">
              <a:buNone/>
            </a:pPr>
            <a:r>
              <a:rPr lang="en-US" dirty="0"/>
              <a:t>See https://www.sota.org.uk/</a:t>
            </a:r>
          </a:p>
        </p:txBody>
      </p:sp>
      <p:pic>
        <p:nvPicPr>
          <p:cNvPr id="3" name="Picture 2" descr="A picture containing text, sign&#10;&#10;Description automatically generated">
            <a:extLst>
              <a:ext uri="{FF2B5EF4-FFF2-40B4-BE49-F238E27FC236}">
                <a16:creationId xmlns:a16="http://schemas.microsoft.com/office/drawing/2014/main" id="{3B1F5FAC-8FCB-4D22-B3BF-AB62AB2E84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4000" y="1022834"/>
            <a:ext cx="3810000" cy="3810000"/>
          </a:xfrm>
          <a:prstGeom prst="rect">
            <a:avLst/>
          </a:prstGeom>
        </p:spPr>
      </p:pic>
    </p:spTree>
    <p:extLst>
      <p:ext uri="{BB962C8B-B14F-4D97-AF65-F5344CB8AC3E}">
        <p14:creationId xmlns:p14="http://schemas.microsoft.com/office/powerpoint/2010/main" val="206173417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1905000" y="177356"/>
            <a:ext cx="7874000" cy="8402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r>
              <a:rPr lang="en-US" sz="5400" b="1" dirty="0">
                <a:solidFill>
                  <a:schemeClr val="accent1"/>
                </a:solidFill>
                <a:latin typeface="+mn-lt"/>
                <a:ea typeface="+mn-ea"/>
                <a:cs typeface="+mn-cs"/>
              </a:rPr>
              <a:t>A Few SOTA Rules</a:t>
            </a:r>
          </a:p>
        </p:txBody>
      </p:sp>
      <p:sp>
        <p:nvSpPr>
          <p:cNvPr id="12291" name="Content Placeholder 2"/>
          <p:cNvSpPr>
            <a:spLocks noGrp="1"/>
          </p:cNvSpPr>
          <p:nvPr>
            <p:ph type="body" sz="quarter" idx="10"/>
          </p:nvPr>
        </p:nvSpPr>
        <p:spPr>
          <a:xfrm>
            <a:off x="945080" y="1040912"/>
            <a:ext cx="6623720" cy="4568952"/>
          </a:xfrm>
        </p:spPr>
        <p:txBody>
          <a:bodyPr>
            <a:noAutofit/>
          </a:bodyPr>
          <a:lstStyle/>
          <a:p>
            <a:pPr marL="0" indent="0">
              <a:lnSpc>
                <a:spcPct val="100000"/>
              </a:lnSpc>
              <a:buNone/>
            </a:pPr>
            <a:r>
              <a:rPr lang="en-US" sz="2400" dirty="0"/>
              <a:t>Activation Zone: within 25m vertical of the actual summit</a:t>
            </a:r>
          </a:p>
          <a:p>
            <a:pPr marL="0" indent="0">
              <a:lnSpc>
                <a:spcPct val="100000"/>
              </a:lnSpc>
              <a:buNone/>
            </a:pPr>
            <a:r>
              <a:rPr lang="en-US" sz="2400" dirty="0"/>
              <a:t>Main qualification to be a SOTA summit: 150m of prominence</a:t>
            </a:r>
          </a:p>
          <a:p>
            <a:pPr marL="0" indent="0">
              <a:lnSpc>
                <a:spcPct val="100000"/>
              </a:lnSpc>
              <a:buNone/>
            </a:pPr>
            <a:r>
              <a:rPr lang="en-US" sz="2400" dirty="0"/>
              <a:t>An Activator must complete 4 QSOs to earn SOTA points (must be with 4 different stations, changing to a new band does not count)</a:t>
            </a:r>
          </a:p>
          <a:p>
            <a:pPr marL="0" indent="0">
              <a:lnSpc>
                <a:spcPct val="100000"/>
              </a:lnSpc>
              <a:buNone/>
            </a:pPr>
            <a:r>
              <a:rPr lang="en-US" sz="2400" dirty="0"/>
              <a:t>No repeater contacts (satellites OK)</a:t>
            </a:r>
          </a:p>
          <a:p>
            <a:pPr marL="0" indent="0">
              <a:lnSpc>
                <a:spcPct val="100000"/>
              </a:lnSpc>
              <a:buNone/>
            </a:pPr>
            <a:r>
              <a:rPr lang="en-US" sz="2400" dirty="0"/>
              <a:t>Activators and Chasers submit their logs to the worldwide SOTA database</a:t>
            </a:r>
          </a:p>
          <a:p>
            <a:pPr marL="0" indent="0">
              <a:lnSpc>
                <a:spcPct val="100000"/>
              </a:lnSpc>
              <a:buNone/>
            </a:pPr>
            <a:r>
              <a:rPr lang="en-US" sz="2400" dirty="0"/>
              <a:t>No QSL cards required, SOTA is on the honor system</a:t>
            </a:r>
          </a:p>
          <a:p>
            <a:pPr marL="0" indent="0">
              <a:lnSpc>
                <a:spcPct val="100000"/>
              </a:lnSpc>
              <a:buNone/>
            </a:pPr>
            <a:r>
              <a:rPr lang="en-US" sz="2400" dirty="0"/>
              <a:t>Lots of awards and certificates</a:t>
            </a:r>
          </a:p>
        </p:txBody>
      </p:sp>
      <p:pic>
        <p:nvPicPr>
          <p:cNvPr id="3" name="Picture 2" descr="A picture containing text, sign&#10;&#10;Description automatically generated">
            <a:extLst>
              <a:ext uri="{FF2B5EF4-FFF2-40B4-BE49-F238E27FC236}">
                <a16:creationId xmlns:a16="http://schemas.microsoft.com/office/drawing/2014/main" id="{3B1F5FAC-8FCB-4D22-B3BF-AB62AB2E84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540" y="1102347"/>
            <a:ext cx="3810000" cy="3810000"/>
          </a:xfrm>
          <a:prstGeom prst="rect">
            <a:avLst/>
          </a:prstGeom>
        </p:spPr>
      </p:pic>
    </p:spTree>
    <p:extLst>
      <p:ext uri="{BB962C8B-B14F-4D97-AF65-F5344CB8AC3E}">
        <p14:creationId xmlns:p14="http://schemas.microsoft.com/office/powerpoint/2010/main" val="23019437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C33BD7-399B-07DE-4D9D-BAA9896C1721}"/>
              </a:ext>
            </a:extLst>
          </p:cNvPr>
          <p:cNvPicPr>
            <a:picLocks noChangeAspect="1"/>
          </p:cNvPicPr>
          <p:nvPr/>
        </p:nvPicPr>
        <p:blipFill>
          <a:blip r:embed="rId2"/>
          <a:stretch>
            <a:fillRect/>
          </a:stretch>
        </p:blipFill>
        <p:spPr>
          <a:xfrm>
            <a:off x="-21385" y="101361"/>
            <a:ext cx="12234770" cy="6655277"/>
          </a:xfrm>
          <a:prstGeom prst="rect">
            <a:avLst/>
          </a:prstGeom>
        </p:spPr>
      </p:pic>
      <p:sp>
        <p:nvSpPr>
          <p:cNvPr id="6" name="Rectangle 5">
            <a:extLst>
              <a:ext uri="{FF2B5EF4-FFF2-40B4-BE49-F238E27FC236}">
                <a16:creationId xmlns:a16="http://schemas.microsoft.com/office/drawing/2014/main" id="{3386B2AA-1DAC-49AD-B00E-A540AEEE99EF}"/>
              </a:ext>
            </a:extLst>
          </p:cNvPr>
          <p:cNvSpPr/>
          <p:nvPr/>
        </p:nvSpPr>
        <p:spPr>
          <a:xfrm>
            <a:off x="10505631" y="5535706"/>
            <a:ext cx="1413977" cy="923330"/>
          </a:xfrm>
          <a:prstGeom prst="rect">
            <a:avLst/>
          </a:prstGeom>
        </p:spPr>
        <p:txBody>
          <a:bodyPr wrap="none">
            <a:spAutoFit/>
          </a:bodyPr>
          <a:lstStyle/>
          <a:p>
            <a:r>
              <a:rPr lang="en-US" dirty="0"/>
              <a:t>Source:</a:t>
            </a:r>
          </a:p>
          <a:p>
            <a:r>
              <a:rPr lang="en-US" dirty="0"/>
              <a:t>SOTA Atlas</a:t>
            </a:r>
          </a:p>
          <a:p>
            <a:r>
              <a:rPr lang="en-US" dirty="0"/>
              <a:t>http://sotl.as</a:t>
            </a:r>
          </a:p>
        </p:txBody>
      </p:sp>
    </p:spTree>
    <p:extLst>
      <p:ext uri="{BB962C8B-B14F-4D97-AF65-F5344CB8AC3E}">
        <p14:creationId xmlns:p14="http://schemas.microsoft.com/office/powerpoint/2010/main" val="2729619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80E0F-CC24-1A53-35C7-991230F6343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049D08B-DA28-366E-CE1F-BBC292F972BE}"/>
              </a:ext>
            </a:extLst>
          </p:cNvPr>
          <p:cNvSpPr/>
          <p:nvPr/>
        </p:nvSpPr>
        <p:spPr>
          <a:xfrm>
            <a:off x="10303500" y="5006317"/>
            <a:ext cx="1413977" cy="923330"/>
          </a:xfrm>
          <a:prstGeom prst="rect">
            <a:avLst/>
          </a:prstGeom>
        </p:spPr>
        <p:txBody>
          <a:bodyPr wrap="none">
            <a:spAutoFit/>
          </a:bodyPr>
          <a:lstStyle/>
          <a:p>
            <a:r>
              <a:rPr lang="en-US" dirty="0"/>
              <a:t>Source:</a:t>
            </a:r>
          </a:p>
          <a:p>
            <a:r>
              <a:rPr lang="en-US" dirty="0"/>
              <a:t>SOTA Atlas</a:t>
            </a:r>
          </a:p>
          <a:p>
            <a:r>
              <a:rPr lang="en-US" dirty="0"/>
              <a:t>http://sotl.as</a:t>
            </a:r>
          </a:p>
        </p:txBody>
      </p:sp>
      <p:pic>
        <p:nvPicPr>
          <p:cNvPr id="3" name="Picture 2">
            <a:extLst>
              <a:ext uri="{FF2B5EF4-FFF2-40B4-BE49-F238E27FC236}">
                <a16:creationId xmlns:a16="http://schemas.microsoft.com/office/drawing/2014/main" id="{7537F857-B2E3-8AB6-7995-982EC965CA15}"/>
              </a:ext>
            </a:extLst>
          </p:cNvPr>
          <p:cNvPicPr>
            <a:picLocks noChangeAspect="1"/>
          </p:cNvPicPr>
          <p:nvPr/>
        </p:nvPicPr>
        <p:blipFill>
          <a:blip r:embed="rId2"/>
          <a:stretch>
            <a:fillRect/>
          </a:stretch>
        </p:blipFill>
        <p:spPr>
          <a:xfrm>
            <a:off x="644892" y="122894"/>
            <a:ext cx="9005494" cy="6612211"/>
          </a:xfrm>
          <a:prstGeom prst="rect">
            <a:avLst/>
          </a:prstGeom>
        </p:spPr>
      </p:pic>
      <p:sp>
        <p:nvSpPr>
          <p:cNvPr id="4" name="TextBox 3">
            <a:extLst>
              <a:ext uri="{FF2B5EF4-FFF2-40B4-BE49-F238E27FC236}">
                <a16:creationId xmlns:a16="http://schemas.microsoft.com/office/drawing/2014/main" id="{B80EB6BD-C7CC-AFF0-DA06-B8C896390230}"/>
              </a:ext>
            </a:extLst>
          </p:cNvPr>
          <p:cNvSpPr txBox="1"/>
          <p:nvPr/>
        </p:nvSpPr>
        <p:spPr>
          <a:xfrm>
            <a:off x="9923646" y="952901"/>
            <a:ext cx="1793831" cy="1569660"/>
          </a:xfrm>
          <a:prstGeom prst="rect">
            <a:avLst/>
          </a:prstGeom>
          <a:noFill/>
        </p:spPr>
        <p:txBody>
          <a:bodyPr wrap="square" rtlCol="0">
            <a:spAutoFit/>
          </a:bodyPr>
          <a:lstStyle/>
          <a:p>
            <a:r>
              <a:rPr lang="en-US" sz="3200" dirty="0"/>
              <a:t>Colorado</a:t>
            </a:r>
            <a:br>
              <a:rPr lang="en-US" sz="3200" dirty="0"/>
            </a:br>
            <a:r>
              <a:rPr lang="en-US" sz="3200" dirty="0"/>
              <a:t>SOTA</a:t>
            </a:r>
          </a:p>
          <a:p>
            <a:r>
              <a:rPr lang="en-US" sz="3200" dirty="0"/>
              <a:t>Summits</a:t>
            </a:r>
          </a:p>
        </p:txBody>
      </p:sp>
    </p:spTree>
    <p:extLst>
      <p:ext uri="{BB962C8B-B14F-4D97-AF65-F5344CB8AC3E}">
        <p14:creationId xmlns:p14="http://schemas.microsoft.com/office/powerpoint/2010/main" val="3236448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3CBB6-8C94-4978-970E-4F85E216B7A7}"/>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a:t>How Popular is VHF/UHF for SOTA?</a:t>
            </a:r>
          </a:p>
        </p:txBody>
      </p:sp>
      <p:sp>
        <p:nvSpPr>
          <p:cNvPr id="3" name="Text Placeholder 2">
            <a:extLst>
              <a:ext uri="{FF2B5EF4-FFF2-40B4-BE49-F238E27FC236}">
                <a16:creationId xmlns:a16="http://schemas.microsoft.com/office/drawing/2014/main" id="{1DB3BEDB-2B44-4A75-9682-24EBAAC6EE71}"/>
              </a:ext>
            </a:extLst>
          </p:cNvPr>
          <p:cNvSpPr>
            <a:spLocks noGrp="1"/>
          </p:cNvSpPr>
          <p:nvPr>
            <p:ph type="body" sz="quarter" idx="10"/>
          </p:nvPr>
        </p:nvSpPr>
        <p:spPr>
          <a:xfrm>
            <a:off x="4965431" y="2438400"/>
            <a:ext cx="6586489" cy="3785419"/>
          </a:xfrm>
        </p:spPr>
        <p:txBody>
          <a:bodyPr vert="horz" lIns="91440" tIns="45720" rIns="91440" bIns="45720" rtlCol="0">
            <a:normAutofit/>
          </a:bodyPr>
          <a:lstStyle/>
          <a:p>
            <a:r>
              <a:rPr lang="en-US" sz="2400" dirty="0"/>
              <a:t>80% of the SOTA QSOs logged are below 50 MHz</a:t>
            </a:r>
          </a:p>
          <a:p>
            <a:r>
              <a:rPr lang="en-US" sz="2400" dirty="0"/>
              <a:t>20% of the SOTA QSOs logged are above 50 MHz</a:t>
            </a:r>
          </a:p>
          <a:p>
            <a:r>
              <a:rPr lang="en-US" sz="2400" dirty="0"/>
              <a:t>Above 50 MHz, 2m FM is the dominant band/mode</a:t>
            </a:r>
          </a:p>
          <a:p>
            <a:pPr lvl="1"/>
            <a:r>
              <a:rPr lang="en-US" dirty="0"/>
              <a:t>90% of the QSOs are on the 2-meter band</a:t>
            </a:r>
          </a:p>
          <a:p>
            <a:pPr lvl="1"/>
            <a:r>
              <a:rPr lang="en-US" dirty="0"/>
              <a:t>85% of the &gt;50 MHz QSOs are FM</a:t>
            </a:r>
          </a:p>
        </p:txBody>
      </p:sp>
      <p:pic>
        <p:nvPicPr>
          <p:cNvPr id="4" name="Picture 3" descr="A close up of a device&#10;&#10;Description generated with very high confidence">
            <a:extLst>
              <a:ext uri="{FF2B5EF4-FFF2-40B4-BE49-F238E27FC236}">
                <a16:creationId xmlns:a16="http://schemas.microsoft.com/office/drawing/2014/main" id="{2FBF3F77-AA9D-495B-8ACC-6FCF0835F1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8870" r="-1" b="18597"/>
          <a:stretch/>
        </p:blipFill>
        <p:spPr>
          <a:xfrm>
            <a:off x="20" y="10"/>
            <a:ext cx="4635571" cy="6857990"/>
          </a:xfrm>
          <a:prstGeom prst="rect">
            <a:avLst/>
          </a:prstGeom>
          <a:effectLst/>
        </p:spPr>
      </p:pic>
      <p:cxnSp>
        <p:nvCxnSpPr>
          <p:cNvPr id="15"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56D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280655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30191"/>
            <a:ext cx="8382000" cy="664797"/>
          </a:xfrm>
        </p:spPr>
        <p:txBody>
          <a:bodyPr>
            <a:normAutofit fontScale="90000"/>
          </a:bodyPr>
          <a:lstStyle/>
          <a:p>
            <a:r>
              <a:rPr lang="en-US" dirty="0"/>
              <a:t>Easy VHF SOTA Activation</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80140" y="309879"/>
            <a:ext cx="1228344" cy="1228344"/>
          </a:xfrm>
        </p:spPr>
      </p:pic>
      <p:sp>
        <p:nvSpPr>
          <p:cNvPr id="6" name="TextBox 5"/>
          <p:cNvSpPr txBox="1"/>
          <p:nvPr/>
        </p:nvSpPr>
        <p:spPr>
          <a:xfrm>
            <a:off x="1905000" y="876303"/>
            <a:ext cx="7086600" cy="461665"/>
          </a:xfrm>
          <a:prstGeom prst="rect">
            <a:avLst/>
          </a:prstGeom>
          <a:noFill/>
        </p:spPr>
        <p:txBody>
          <a:bodyPr wrap="square" rtlCol="0">
            <a:spAutoFit/>
          </a:bodyPr>
          <a:lstStyle/>
          <a:p>
            <a:r>
              <a:rPr lang="en-US" sz="2400" dirty="0"/>
              <a:t>Also known as “take along a 2m handheld on a hike”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643" y="1538223"/>
            <a:ext cx="7213752" cy="4876797"/>
          </a:xfrm>
          <a:prstGeom prst="rect">
            <a:avLst/>
          </a:prstGeom>
        </p:spPr>
      </p:pic>
      <p:sp>
        <p:nvSpPr>
          <p:cNvPr id="9" name="Rectangle 8"/>
          <p:cNvSpPr/>
          <p:nvPr/>
        </p:nvSpPr>
        <p:spPr>
          <a:xfrm>
            <a:off x="8305803" y="1981203"/>
            <a:ext cx="3348674" cy="1815882"/>
          </a:xfrm>
          <a:prstGeom prst="rect">
            <a:avLst/>
          </a:prstGeom>
        </p:spPr>
        <p:txBody>
          <a:bodyPr wrap="none">
            <a:spAutoFit/>
          </a:bodyPr>
          <a:lstStyle/>
          <a:p>
            <a:r>
              <a:rPr lang="en-US" sz="2800" dirty="0"/>
              <a:t>Kaufman Ridge HP</a:t>
            </a:r>
          </a:p>
          <a:p>
            <a:r>
              <a:rPr lang="en-US" sz="2800" dirty="0"/>
              <a:t>(WØ/SP-081)</a:t>
            </a:r>
          </a:p>
          <a:p>
            <a:endParaRPr lang="en-US" sz="2800" dirty="0"/>
          </a:p>
          <a:p>
            <a:r>
              <a:rPr lang="en-US" sz="2800" dirty="0"/>
              <a:t>10,765 feet elevation </a:t>
            </a:r>
          </a:p>
        </p:txBody>
      </p:sp>
    </p:spTree>
    <p:extLst>
      <p:ext uri="{BB962C8B-B14F-4D97-AF65-F5344CB8AC3E}">
        <p14:creationId xmlns:p14="http://schemas.microsoft.com/office/powerpoint/2010/main" val="2782218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30191"/>
            <a:ext cx="8382000" cy="664797"/>
          </a:xfrm>
        </p:spPr>
        <p:txBody>
          <a:bodyPr>
            <a:normAutofit fontScale="90000"/>
          </a:bodyPr>
          <a:lstStyle/>
          <a:p>
            <a:r>
              <a:rPr lang="en-US" dirty="0"/>
              <a:t>The ½-wave Vertical Antenna</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1219200"/>
            <a:ext cx="2988426" cy="3668104"/>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284097"/>
            <a:ext cx="2602710" cy="3387089"/>
          </a:xfrm>
          <a:prstGeom prst="rect">
            <a:avLst/>
          </a:prstGeom>
        </p:spPr>
      </p:pic>
      <p:sp>
        <p:nvSpPr>
          <p:cNvPr id="13" name="Rectangle 12"/>
          <p:cNvSpPr/>
          <p:nvPr/>
        </p:nvSpPr>
        <p:spPr>
          <a:xfrm>
            <a:off x="5928047" y="1537219"/>
            <a:ext cx="4663584" cy="461665"/>
          </a:xfrm>
          <a:prstGeom prst="rect">
            <a:avLst/>
          </a:prstGeom>
        </p:spPr>
        <p:txBody>
          <a:bodyPr wrap="none">
            <a:spAutoFit/>
          </a:bodyPr>
          <a:lstStyle/>
          <a:p>
            <a:r>
              <a:rPr lang="en-US" sz="2400" b="1" dirty="0"/>
              <a:t>MFJ-1714 – SMA or BNC connector </a:t>
            </a:r>
            <a:endParaRPr lang="en-US" sz="2400" dirty="0"/>
          </a:p>
        </p:txBody>
      </p:sp>
      <p:sp>
        <p:nvSpPr>
          <p:cNvPr id="7" name="TextBox 6">
            <a:extLst>
              <a:ext uri="{FF2B5EF4-FFF2-40B4-BE49-F238E27FC236}">
                <a16:creationId xmlns:a16="http://schemas.microsoft.com/office/drawing/2014/main" id="{343DB0C7-BD25-4A84-8F2B-09AE07E2868C}"/>
              </a:ext>
            </a:extLst>
          </p:cNvPr>
          <p:cNvSpPr txBox="1"/>
          <p:nvPr/>
        </p:nvSpPr>
        <p:spPr>
          <a:xfrm>
            <a:off x="1261959" y="869213"/>
            <a:ext cx="4180179" cy="4247317"/>
          </a:xfrm>
          <a:prstGeom prst="rect">
            <a:avLst/>
          </a:prstGeom>
          <a:solidFill>
            <a:schemeClr val="accent1"/>
          </a:solidFill>
        </p:spPr>
        <p:txBody>
          <a:bodyPr wrap="square" rtlCol="0">
            <a:spAutoFit/>
          </a:bodyPr>
          <a:lstStyle/>
          <a:p>
            <a:r>
              <a:rPr lang="en-US" sz="2800" b="1" dirty="0" err="1"/>
              <a:t>Dualband</a:t>
            </a:r>
            <a:r>
              <a:rPr lang="en-US" sz="2800" b="1" dirty="0"/>
              <a:t> 2m/70cm halfwave antenna</a:t>
            </a:r>
          </a:p>
          <a:p>
            <a:r>
              <a:rPr lang="en-US" sz="2800" b="1" dirty="0"/>
              <a:t>Search Amazon for</a:t>
            </a:r>
          </a:p>
          <a:p>
            <a:r>
              <a:rPr lang="en-US" sz="2800" b="1" dirty="0"/>
              <a:t>TWAYRDIO RH660</a:t>
            </a:r>
          </a:p>
          <a:p>
            <a:endParaRPr lang="en-US" sz="2800" b="1" dirty="0"/>
          </a:p>
          <a:p>
            <a:r>
              <a:rPr lang="en-US" sz="2800" b="1" dirty="0"/>
              <a:t>SMA (male or female)</a:t>
            </a:r>
          </a:p>
          <a:p>
            <a:r>
              <a:rPr lang="en-US" sz="2800" b="1" dirty="0"/>
              <a:t>BNC</a:t>
            </a:r>
          </a:p>
          <a:p>
            <a:endParaRPr lang="en-US" sz="2800" b="1" dirty="0"/>
          </a:p>
          <a:p>
            <a:r>
              <a:rPr lang="en-US" sz="2800" b="1" dirty="0"/>
              <a:t>$19 delivered</a:t>
            </a:r>
          </a:p>
          <a:p>
            <a:endParaRPr lang="en-US" dirty="0"/>
          </a:p>
        </p:txBody>
      </p:sp>
      <p:pic>
        <p:nvPicPr>
          <p:cNvPr id="4" name="Picture 3" descr="A pole in a forest&#10;&#10;AI-generated content may be incorrect.">
            <a:extLst>
              <a:ext uri="{FF2B5EF4-FFF2-40B4-BE49-F238E27FC236}">
                <a16:creationId xmlns:a16="http://schemas.microsoft.com/office/drawing/2014/main" id="{E981703D-9BEB-C4B4-98DA-45B05A060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1223" y="0"/>
            <a:ext cx="5141893" cy="6858000"/>
          </a:xfrm>
          <a:prstGeom prst="rect">
            <a:avLst/>
          </a:prstGeom>
        </p:spPr>
      </p:pic>
      <p:pic>
        <p:nvPicPr>
          <p:cNvPr id="8" name="Picture 7" descr="A hand holding a black object&#10;&#10;AI-generated content may be incorrect.">
            <a:extLst>
              <a:ext uri="{FF2B5EF4-FFF2-40B4-BE49-F238E27FC236}">
                <a16:creationId xmlns:a16="http://schemas.microsoft.com/office/drawing/2014/main" id="{C70E6A3F-4388-E573-2452-9F3C17A9B7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1823" y="1367324"/>
            <a:ext cx="6092592" cy="3064574"/>
          </a:xfrm>
          <a:prstGeom prst="rect">
            <a:avLst/>
          </a:prstGeom>
        </p:spPr>
      </p:pic>
    </p:spTree>
    <p:extLst>
      <p:ext uri="{BB962C8B-B14F-4D97-AF65-F5344CB8AC3E}">
        <p14:creationId xmlns:p14="http://schemas.microsoft.com/office/powerpoint/2010/main" val="225809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505FC-352F-476E-852F-FF745D175A3B}"/>
              </a:ext>
            </a:extLst>
          </p:cNvPr>
          <p:cNvSpPr>
            <a:spLocks noGrp="1"/>
          </p:cNvSpPr>
          <p:nvPr>
            <p:ph type="title"/>
          </p:nvPr>
        </p:nvSpPr>
        <p:spPr/>
        <p:txBody>
          <a:bodyPr/>
          <a:lstStyle/>
          <a:p>
            <a:r>
              <a:rPr lang="en-US" dirty="0"/>
              <a:t>Roll Up J-pole Antenna for 2 meters</a:t>
            </a:r>
          </a:p>
        </p:txBody>
      </p:sp>
      <p:pic>
        <p:nvPicPr>
          <p:cNvPr id="5" name="Picture 4" descr="A close up of a cable&#10;&#10;Description automatically generated">
            <a:extLst>
              <a:ext uri="{FF2B5EF4-FFF2-40B4-BE49-F238E27FC236}">
                <a16:creationId xmlns:a16="http://schemas.microsoft.com/office/drawing/2014/main" id="{7CB26D84-6B1D-4790-88DD-935F60E5DF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9673" y="1795446"/>
            <a:ext cx="6113060" cy="4369883"/>
          </a:xfrm>
          <a:prstGeom prst="rect">
            <a:avLst/>
          </a:prstGeom>
        </p:spPr>
      </p:pic>
      <p:sp>
        <p:nvSpPr>
          <p:cNvPr id="6" name="TextBox 5">
            <a:extLst>
              <a:ext uri="{FF2B5EF4-FFF2-40B4-BE49-F238E27FC236}">
                <a16:creationId xmlns:a16="http://schemas.microsoft.com/office/drawing/2014/main" id="{5D5503EF-64F2-4FB1-96D3-D27654723B5C}"/>
              </a:ext>
            </a:extLst>
          </p:cNvPr>
          <p:cNvSpPr txBox="1"/>
          <p:nvPr/>
        </p:nvSpPr>
        <p:spPr>
          <a:xfrm>
            <a:off x="838200" y="1789388"/>
            <a:ext cx="3862316"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About 54 inches long</a:t>
            </a:r>
          </a:p>
          <a:p>
            <a:pPr marL="285750" indent="-285750">
              <a:buFont typeface="Arial" panose="020B0604020202020204" pitchFamily="34" charset="0"/>
              <a:buChar char="•"/>
            </a:pPr>
            <a:r>
              <a:rPr lang="en-US" sz="2800" dirty="0"/>
              <a:t>Hang it in a tree or on a fishing pole</a:t>
            </a:r>
          </a:p>
          <a:p>
            <a:pPr marL="285750" indent="-285750">
              <a:buFont typeface="Arial" panose="020B0604020202020204" pitchFamily="34" charset="0"/>
              <a:buChar char="•"/>
            </a:pPr>
            <a:r>
              <a:rPr lang="en-US" sz="2800" dirty="0"/>
              <a:t>Half-wave radiator with a quarter-wave matching section</a:t>
            </a:r>
          </a:p>
          <a:p>
            <a:pPr marL="285750" indent="-285750">
              <a:buFont typeface="Arial" panose="020B0604020202020204" pitchFamily="34" charset="0"/>
              <a:buChar char="•"/>
            </a:pPr>
            <a:r>
              <a:rPr lang="en-US" sz="2800" dirty="0"/>
              <a:t>Also </a:t>
            </a:r>
            <a:r>
              <a:rPr lang="en-US" sz="2800" dirty="0" err="1"/>
              <a:t>dualband</a:t>
            </a:r>
            <a:r>
              <a:rPr lang="en-US" sz="2800" dirty="0"/>
              <a:t> versions for 2m/70cm</a:t>
            </a:r>
          </a:p>
          <a:p>
            <a:pPr marL="285750" indent="-285750">
              <a:buFont typeface="Arial" panose="020B0604020202020204" pitchFamily="34" charset="0"/>
              <a:buChar char="•"/>
            </a:pPr>
            <a:endParaRPr lang="en-US" sz="2800" dirty="0"/>
          </a:p>
        </p:txBody>
      </p:sp>
      <p:sp>
        <p:nvSpPr>
          <p:cNvPr id="7" name="TextBox 6">
            <a:extLst>
              <a:ext uri="{FF2B5EF4-FFF2-40B4-BE49-F238E27FC236}">
                <a16:creationId xmlns:a16="http://schemas.microsoft.com/office/drawing/2014/main" id="{2B466CB9-6FAC-4EE6-A1FC-A3A9A0EFE09B}"/>
              </a:ext>
            </a:extLst>
          </p:cNvPr>
          <p:cNvSpPr txBox="1"/>
          <p:nvPr/>
        </p:nvSpPr>
        <p:spPr>
          <a:xfrm>
            <a:off x="6939319" y="6307571"/>
            <a:ext cx="2333768" cy="369332"/>
          </a:xfrm>
          <a:prstGeom prst="rect">
            <a:avLst/>
          </a:prstGeom>
          <a:noFill/>
        </p:spPr>
        <p:txBody>
          <a:bodyPr wrap="square" rtlCol="0">
            <a:spAutoFit/>
          </a:bodyPr>
          <a:lstStyle/>
          <a:p>
            <a:r>
              <a:rPr lang="en-US" dirty="0"/>
              <a:t>Photo: kb3kai.com</a:t>
            </a:r>
          </a:p>
        </p:txBody>
      </p:sp>
    </p:spTree>
    <p:extLst>
      <p:ext uri="{BB962C8B-B14F-4D97-AF65-F5344CB8AC3E}">
        <p14:creationId xmlns:p14="http://schemas.microsoft.com/office/powerpoint/2010/main" val="1344409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30191"/>
            <a:ext cx="8382000" cy="664797"/>
          </a:xfrm>
        </p:spPr>
        <p:txBody>
          <a:bodyPr>
            <a:normAutofit fontScale="90000"/>
          </a:bodyPr>
          <a:lstStyle/>
          <a:p>
            <a:r>
              <a:rPr lang="en-US" dirty="0"/>
              <a:t>Improved VHF SOTA Activation</a:t>
            </a:r>
          </a:p>
        </p:txBody>
      </p:sp>
      <p:sp>
        <p:nvSpPr>
          <p:cNvPr id="6" name="TextBox 5"/>
          <p:cNvSpPr txBox="1"/>
          <p:nvPr/>
        </p:nvSpPr>
        <p:spPr>
          <a:xfrm>
            <a:off x="1873426" y="933453"/>
            <a:ext cx="7543800" cy="461665"/>
          </a:xfrm>
          <a:prstGeom prst="rect">
            <a:avLst/>
          </a:prstGeom>
          <a:noFill/>
        </p:spPr>
        <p:txBody>
          <a:bodyPr wrap="square" rtlCol="0">
            <a:spAutoFit/>
          </a:bodyPr>
          <a:lstStyle/>
          <a:p>
            <a:r>
              <a:rPr lang="en-US" sz="2400" dirty="0"/>
              <a:t>Also known as “bring along a small 2-meter Yagi antenna”</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1728" y="1524003"/>
            <a:ext cx="5867391" cy="4400544"/>
          </a:xfrm>
          <a:prstGeom prst="rect">
            <a:avLst/>
          </a:prstGeom>
        </p:spPr>
      </p:pic>
      <p:sp>
        <p:nvSpPr>
          <p:cNvPr id="9" name="Rectangle 8"/>
          <p:cNvSpPr/>
          <p:nvPr/>
        </p:nvSpPr>
        <p:spPr>
          <a:xfrm>
            <a:off x="8001003" y="1981200"/>
            <a:ext cx="3594649" cy="3108543"/>
          </a:xfrm>
          <a:prstGeom prst="rect">
            <a:avLst/>
          </a:prstGeom>
        </p:spPr>
        <p:txBody>
          <a:bodyPr wrap="square">
            <a:spAutoFit/>
          </a:bodyPr>
          <a:lstStyle/>
          <a:p>
            <a:r>
              <a:rPr lang="en-US" sz="2800" dirty="0"/>
              <a:t>Aspen Ridge</a:t>
            </a:r>
          </a:p>
          <a:p>
            <a:r>
              <a:rPr lang="en-US" sz="2800" dirty="0"/>
              <a:t>(WØC/SP-084)</a:t>
            </a:r>
          </a:p>
          <a:p>
            <a:endParaRPr lang="en-US" sz="2800" dirty="0"/>
          </a:p>
          <a:p>
            <a:r>
              <a:rPr lang="en-US" sz="2800" dirty="0"/>
              <a:t>10,740 feet elevation</a:t>
            </a:r>
          </a:p>
          <a:p>
            <a:endParaRPr lang="en-US" sz="2800" dirty="0"/>
          </a:p>
          <a:p>
            <a:r>
              <a:rPr lang="en-US" sz="2800" dirty="0"/>
              <a:t>Arrow 3-element Yagi for 2m </a:t>
            </a:r>
          </a:p>
        </p:txBody>
      </p:sp>
    </p:spTree>
    <p:extLst>
      <p:ext uri="{BB962C8B-B14F-4D97-AF65-F5344CB8AC3E}">
        <p14:creationId xmlns:p14="http://schemas.microsoft.com/office/powerpoint/2010/main" val="1063734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C80B0E-17B2-4F96-8604-A6D0A2EF5C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9200" y="304800"/>
            <a:ext cx="1229460" cy="1797470"/>
          </a:xfrm>
          <a:prstGeom prst="rect">
            <a:avLst/>
          </a:prstGeom>
        </p:spPr>
      </p:pic>
      <p:sp>
        <p:nvSpPr>
          <p:cNvPr id="7" name="TextBox 6">
            <a:extLst>
              <a:ext uri="{FF2B5EF4-FFF2-40B4-BE49-F238E27FC236}">
                <a16:creationId xmlns:a16="http://schemas.microsoft.com/office/drawing/2014/main" id="{273A515C-BA32-41E2-80D0-7F6AF321DE2E}"/>
              </a:ext>
            </a:extLst>
          </p:cNvPr>
          <p:cNvSpPr txBox="1"/>
          <p:nvPr/>
        </p:nvSpPr>
        <p:spPr>
          <a:xfrm>
            <a:off x="7540647" y="3023159"/>
            <a:ext cx="3826565"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More punch for the NLOS region</a:t>
            </a:r>
          </a:p>
          <a:p>
            <a:pPr marL="342900" indent="-342900">
              <a:buFont typeface="Arial" panose="020B0604020202020204" pitchFamily="34" charset="0"/>
              <a:buChar char="•"/>
            </a:pPr>
            <a:r>
              <a:rPr lang="en-US" sz="2400" dirty="0"/>
              <a:t>Improve antenna first</a:t>
            </a:r>
          </a:p>
          <a:p>
            <a:pPr marL="342900" indent="-342900">
              <a:buFont typeface="Arial" panose="020B0604020202020204" pitchFamily="34" charset="0"/>
              <a:buChar char="•"/>
            </a:pPr>
            <a:r>
              <a:rPr lang="en-US" sz="2400" dirty="0"/>
              <a:t>Increase transmit power</a:t>
            </a:r>
          </a:p>
        </p:txBody>
      </p:sp>
      <p:pic>
        <p:nvPicPr>
          <p:cNvPr id="5" name="Picture 4">
            <a:extLst>
              <a:ext uri="{FF2B5EF4-FFF2-40B4-BE49-F238E27FC236}">
                <a16:creationId xmlns:a16="http://schemas.microsoft.com/office/drawing/2014/main" id="{07D6D97F-E376-43D7-8F58-F22F6450C341}"/>
              </a:ext>
            </a:extLst>
          </p:cNvPr>
          <p:cNvPicPr>
            <a:picLocks noChangeAspect="1"/>
          </p:cNvPicPr>
          <p:nvPr/>
        </p:nvPicPr>
        <p:blipFill>
          <a:blip r:embed="rId3"/>
          <a:stretch>
            <a:fillRect/>
          </a:stretch>
        </p:blipFill>
        <p:spPr>
          <a:xfrm>
            <a:off x="1920305" y="304801"/>
            <a:ext cx="5455793" cy="5436717"/>
          </a:xfrm>
          <a:prstGeom prst="rect">
            <a:avLst/>
          </a:prstGeom>
        </p:spPr>
      </p:pic>
      <p:pic>
        <p:nvPicPr>
          <p:cNvPr id="3" name="Picture 2" descr="A walkie talkie in a bag&#10;&#10;AI-generated content may be incorrect.">
            <a:extLst>
              <a:ext uri="{FF2B5EF4-FFF2-40B4-BE49-F238E27FC236}">
                <a16:creationId xmlns:a16="http://schemas.microsoft.com/office/drawing/2014/main" id="{41FFF48E-289C-147D-AE85-05B0049920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788" y="1639471"/>
            <a:ext cx="6431859" cy="4823894"/>
          </a:xfrm>
          <a:prstGeom prst="rect">
            <a:avLst/>
          </a:prstGeom>
        </p:spPr>
      </p:pic>
    </p:spTree>
    <p:extLst>
      <p:ext uri="{BB962C8B-B14F-4D97-AF65-F5344CB8AC3E}">
        <p14:creationId xmlns:p14="http://schemas.microsoft.com/office/powerpoint/2010/main" val="97692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F262F-12F1-4072-886F-9D84AF431B3E}"/>
              </a:ext>
            </a:extLst>
          </p:cNvPr>
          <p:cNvSpPr>
            <a:spLocks noGrp="1"/>
          </p:cNvSpPr>
          <p:nvPr>
            <p:ph type="title"/>
          </p:nvPr>
        </p:nvSpPr>
        <p:spPr>
          <a:xfrm>
            <a:off x="838200" y="-32440"/>
            <a:ext cx="10515600" cy="1325563"/>
          </a:xfrm>
        </p:spPr>
        <p:txBody>
          <a:bodyPr/>
          <a:lstStyle/>
          <a:p>
            <a:r>
              <a:rPr lang="en-US" dirty="0"/>
              <a:t>Speaking Today</a:t>
            </a:r>
          </a:p>
        </p:txBody>
      </p:sp>
      <p:sp>
        <p:nvSpPr>
          <p:cNvPr id="4" name="Rectangle 1">
            <a:extLst>
              <a:ext uri="{FF2B5EF4-FFF2-40B4-BE49-F238E27FC236}">
                <a16:creationId xmlns:a16="http://schemas.microsoft.com/office/drawing/2014/main" id="{26930264-2F6E-4397-BE25-88B9EBF8797A}"/>
              </a:ext>
            </a:extLst>
          </p:cNvPr>
          <p:cNvSpPr>
            <a:spLocks noGrp="1" noChangeArrowheads="1"/>
          </p:cNvSpPr>
          <p:nvPr>
            <p:ph idx="1"/>
          </p:nvPr>
        </p:nvSpPr>
        <p:spPr bwMode="auto">
          <a:xfrm>
            <a:off x="838200" y="871854"/>
            <a:ext cx="6665686"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400" b="0" i="0" u="none" strike="noStrike" cap="none" normalizeH="0" baseline="0" dirty="0">
                <a:ln>
                  <a:noFill/>
                </a:ln>
                <a:effectLst/>
                <a:latin typeface="Calibri" panose="020F0502020204030204" pitchFamily="34" charset="0"/>
                <a:cs typeface="Calibri" panose="020F0502020204030204" pitchFamily="34" charset="0"/>
              </a:rPr>
              <a:t>Bob Witte   KØNR</a:t>
            </a:r>
          </a:p>
          <a:p>
            <a:pPr marL="0" marR="0" lvl="0" indent="0" algn="l" defTabSz="914400" rtl="0" eaLnBrk="0" fontAlgn="base" latinLnBrk="0" hangingPunct="0">
              <a:lnSpc>
                <a:spcPct val="100000"/>
              </a:lnSpc>
              <a:spcBef>
                <a:spcPct val="0"/>
              </a:spcBef>
              <a:spcAft>
                <a:spcPct val="0"/>
              </a:spcAft>
              <a:buClrTx/>
              <a:buSzTx/>
              <a:buNone/>
              <a:tabLst/>
            </a:pPr>
            <a:r>
              <a:rPr lang="en-US" altLang="en-US" sz="2400" dirty="0">
                <a:latin typeface="Calibri" panose="020F0502020204030204" pitchFamily="34" charset="0"/>
                <a:cs typeface="Calibri" panose="020F0502020204030204" pitchFamily="34" charset="0"/>
              </a:rPr>
              <a:t>Hartsel, CO USA  DM78</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400" b="0" i="0" u="none" strike="noStrike" cap="none" normalizeH="0" baseline="0" dirty="0">
                <a:ln>
                  <a:noFill/>
                </a:ln>
                <a:effectLst/>
                <a:latin typeface="Calibri" panose="020F0502020204030204" pitchFamily="34" charset="0"/>
                <a:cs typeface="Calibri" panose="020F0502020204030204" pitchFamily="34" charset="0"/>
              </a:rPr>
              <a:t>bob@k0nr.com      </a:t>
            </a:r>
            <a:r>
              <a:rPr lang="en-US" altLang="en-US" sz="2400" dirty="0">
                <a:latin typeface="Calibri" panose="020F0502020204030204" pitchFamily="34" charset="0"/>
                <a:cs typeface="Calibri" panose="020F0502020204030204" pitchFamily="34" charset="0"/>
              </a:rPr>
              <a:t>www.k0nr.com</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400" b="0" i="0" u="none" strike="noStrike" cap="none" normalizeH="0" baseline="0" dirty="0">
              <a:ln>
                <a:noFill/>
              </a:ln>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400" b="0" i="0" u="none" strike="noStrike" cap="none" normalizeH="0" baseline="0" dirty="0">
                <a:ln>
                  <a:noFill/>
                </a:ln>
                <a:effectLst/>
                <a:latin typeface="Calibri" panose="020F0502020204030204" pitchFamily="34" charset="0"/>
                <a:cs typeface="Calibri" panose="020F0502020204030204" pitchFamily="34" charset="0"/>
              </a:rPr>
              <a:t>I was first licensed in 1977 after taking a ham radio license class at Purdue University</a:t>
            </a:r>
          </a:p>
          <a:p>
            <a:pPr marL="0" marR="0" lvl="0" indent="0" algn="l" defTabSz="914400" rtl="0" eaLnBrk="0" fontAlgn="base" latinLnBrk="0" hangingPunct="0">
              <a:lnSpc>
                <a:spcPct val="100000"/>
              </a:lnSpc>
              <a:spcBef>
                <a:spcPct val="0"/>
              </a:spcBef>
              <a:spcAft>
                <a:spcPct val="0"/>
              </a:spcAft>
              <a:buClrTx/>
              <a:buSzTx/>
              <a:buNone/>
              <a:tabLst/>
            </a:pPr>
            <a:endParaRPr lang="en-US" altLang="en-US" sz="24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400" b="0" i="0" u="none" strike="noStrike" cap="none" normalizeH="0" baseline="0" dirty="0">
                <a:ln>
                  <a:noFill/>
                </a:ln>
                <a:effectLst/>
                <a:latin typeface="Calibri" panose="020F0502020204030204" pitchFamily="34" charset="0"/>
                <a:cs typeface="Calibri" panose="020F0502020204030204" pitchFamily="34" charset="0"/>
              </a:rPr>
              <a:t>My technical </a:t>
            </a:r>
            <a:r>
              <a:rPr lang="en-US" altLang="en-US" sz="2400" dirty="0">
                <a:latin typeface="Calibri" panose="020F0502020204030204" pitchFamily="34" charset="0"/>
                <a:cs typeface="Calibri" panose="020F0502020204030204" pitchFamily="34" charset="0"/>
              </a:rPr>
              <a:t>background is Electrical Engineering and I have worked for decades in the electronic test and measurement industry.</a:t>
            </a:r>
          </a:p>
          <a:p>
            <a:pPr marL="0" marR="0" lvl="0" indent="0" algn="l" defTabSz="914400" rtl="0" eaLnBrk="0" fontAlgn="base" latinLnBrk="0" hangingPunct="0">
              <a:lnSpc>
                <a:spcPct val="100000"/>
              </a:lnSpc>
              <a:spcBef>
                <a:spcPct val="0"/>
              </a:spcBef>
              <a:spcAft>
                <a:spcPct val="0"/>
              </a:spcAft>
              <a:buClrTx/>
              <a:buSzTx/>
              <a:buNone/>
              <a:tabLst/>
            </a:pPr>
            <a:endParaRPr lang="en-US" altLang="en-US" sz="2400" dirty="0">
              <a:latin typeface="Calibri" panose="020F0502020204030204" pitchFamily="34" charset="0"/>
              <a:cs typeface="Calibri" panose="020F0502020204030204" pitchFamily="34" charset="0"/>
            </a:endParaRPr>
          </a:p>
          <a:p>
            <a:pPr marL="0" indent="0" eaLnBrk="0" fontAlgn="base" hangingPunct="0">
              <a:lnSpc>
                <a:spcPct val="100000"/>
              </a:lnSpc>
              <a:spcBef>
                <a:spcPct val="0"/>
              </a:spcBef>
              <a:spcAft>
                <a:spcPct val="0"/>
              </a:spcAft>
              <a:buNone/>
            </a:pPr>
            <a:r>
              <a:rPr lang="en-US" altLang="en-US" sz="2400" dirty="0">
                <a:latin typeface="Calibri" panose="020F0502020204030204" pitchFamily="34" charset="0"/>
                <a:cs typeface="Calibri" panose="020F0502020204030204" pitchFamily="34" charset="0"/>
              </a:rPr>
              <a:t>Ham radio interest: the confluence of VHF ham radio, mountains and exploring.</a:t>
            </a:r>
          </a:p>
          <a:p>
            <a:pPr marL="0" marR="0" lvl="0" indent="0" algn="l" defTabSz="914400" rtl="0" eaLnBrk="0" fontAlgn="base" latinLnBrk="0" hangingPunct="0">
              <a:lnSpc>
                <a:spcPct val="100000"/>
              </a:lnSpc>
              <a:spcBef>
                <a:spcPct val="0"/>
              </a:spcBef>
              <a:spcAft>
                <a:spcPct val="0"/>
              </a:spcAft>
              <a:buClrTx/>
              <a:buSzTx/>
              <a:buNone/>
              <a:tabLst/>
            </a:pPr>
            <a:endParaRPr lang="en-US" altLang="en-US" sz="24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en-US" altLang="en-US" sz="2400" dirty="0">
                <a:latin typeface="Calibri" panose="020F0502020204030204" pitchFamily="34" charset="0"/>
                <a:cs typeface="Calibri" panose="020F0502020204030204" pitchFamily="34" charset="0"/>
              </a:rPr>
              <a:t>And I like to write stuff.     </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400" b="0" i="0" u="none" strike="noStrike" cap="none" normalizeH="0" baseline="0" dirty="0">
              <a:ln>
                <a:noFill/>
              </a:ln>
              <a:effectLst/>
              <a:latin typeface="Calibri" panose="020F0502020204030204" pitchFamily="34" charset="0"/>
              <a:cs typeface="Calibri" panose="020F0502020204030204" pitchFamily="34" charset="0"/>
            </a:endParaRPr>
          </a:p>
        </p:txBody>
      </p:sp>
      <p:pic>
        <p:nvPicPr>
          <p:cNvPr id="3" name="Picture 2" descr="A person holding a sign&#10;&#10;Description automatically generated">
            <a:extLst>
              <a:ext uri="{FF2B5EF4-FFF2-40B4-BE49-F238E27FC236}">
                <a16:creationId xmlns:a16="http://schemas.microsoft.com/office/drawing/2014/main" id="{55F4F3AB-4C3A-441A-B337-3E702F527C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0504" y="952151"/>
            <a:ext cx="3388303" cy="4953698"/>
          </a:xfrm>
          <a:prstGeom prst="rect">
            <a:avLst/>
          </a:prstGeom>
          <a:scene3d>
            <a:camera prst="orthographicFront"/>
            <a:lightRig rig="threePt" dir="t"/>
          </a:scene3d>
          <a:sp3d extrusionH="38100" prstMaterial="matte">
            <a:bevelT/>
          </a:sp3d>
        </p:spPr>
      </p:pic>
      <p:pic>
        <p:nvPicPr>
          <p:cNvPr id="6" name="Picture 5" descr="A close up of a logo&#10;&#10;Description automatically generated">
            <a:extLst>
              <a:ext uri="{FF2B5EF4-FFF2-40B4-BE49-F238E27FC236}">
                <a16:creationId xmlns:a16="http://schemas.microsoft.com/office/drawing/2014/main" id="{660D752C-9C19-4AB6-9D0B-CF76BF839C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3087" y="1054410"/>
            <a:ext cx="1592410" cy="1486249"/>
          </a:xfrm>
          <a:prstGeom prst="rect">
            <a:avLst/>
          </a:prstGeom>
        </p:spPr>
      </p:pic>
    </p:spTree>
    <p:extLst>
      <p:ext uri="{BB962C8B-B14F-4D97-AF65-F5344CB8AC3E}">
        <p14:creationId xmlns:p14="http://schemas.microsoft.com/office/powerpoint/2010/main" val="120156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798" y="567744"/>
            <a:ext cx="10255348" cy="664797"/>
          </a:xfrm>
        </p:spPr>
        <p:txBody>
          <a:bodyPr>
            <a:normAutofit fontScale="90000"/>
          </a:bodyPr>
          <a:lstStyle/>
          <a:p>
            <a:r>
              <a:rPr lang="en-US" dirty="0" err="1"/>
              <a:t>Bioenno</a:t>
            </a:r>
            <a:r>
              <a:rPr lang="en-US" dirty="0"/>
              <a:t> LiFePO4 (LFP)</a:t>
            </a:r>
            <a:br>
              <a:rPr lang="en-US" dirty="0"/>
            </a:br>
            <a:r>
              <a:rPr lang="en-US" dirty="0"/>
              <a:t>Lithium Iron Phosphate Battery</a:t>
            </a:r>
            <a:br>
              <a:rPr lang="en-US" dirty="0"/>
            </a:br>
            <a:r>
              <a:rPr lang="en-US" dirty="0"/>
              <a:t>www.bioennopower.com</a:t>
            </a:r>
          </a:p>
        </p:txBody>
      </p:sp>
      <p:pic>
        <p:nvPicPr>
          <p:cNvPr id="3" name="Picture 2">
            <a:extLst>
              <a:ext uri="{FF2B5EF4-FFF2-40B4-BE49-F238E27FC236}">
                <a16:creationId xmlns:a16="http://schemas.microsoft.com/office/drawing/2014/main" id="{055F9D47-16E9-4196-ACC2-3EBE70B73CA7}"/>
              </a:ext>
            </a:extLst>
          </p:cNvPr>
          <p:cNvPicPr>
            <a:picLocks noChangeAspect="1"/>
          </p:cNvPicPr>
          <p:nvPr/>
        </p:nvPicPr>
        <p:blipFill>
          <a:blip r:embed="rId2"/>
          <a:stretch>
            <a:fillRect/>
          </a:stretch>
        </p:blipFill>
        <p:spPr>
          <a:xfrm>
            <a:off x="1133798" y="1892965"/>
            <a:ext cx="8606731" cy="4064892"/>
          </a:xfrm>
          <a:prstGeom prst="rect">
            <a:avLst/>
          </a:prstGeom>
        </p:spPr>
      </p:pic>
      <p:sp>
        <p:nvSpPr>
          <p:cNvPr id="10" name="TextBox 9">
            <a:extLst>
              <a:ext uri="{FF2B5EF4-FFF2-40B4-BE49-F238E27FC236}">
                <a16:creationId xmlns:a16="http://schemas.microsoft.com/office/drawing/2014/main" id="{FAA625CA-729B-4DEB-9DFB-E63E9C30B887}"/>
              </a:ext>
            </a:extLst>
          </p:cNvPr>
          <p:cNvSpPr txBox="1"/>
          <p:nvPr/>
        </p:nvSpPr>
        <p:spPr>
          <a:xfrm>
            <a:off x="5437163" y="3308924"/>
            <a:ext cx="6098344" cy="3170099"/>
          </a:xfrm>
          <a:prstGeom prst="rect">
            <a:avLst/>
          </a:prstGeom>
          <a:solidFill>
            <a:schemeClr val="accent2"/>
          </a:solidFill>
        </p:spPr>
        <p:txBody>
          <a:bodyPr wrap="square">
            <a:spAutoFit/>
          </a:bodyPr>
          <a:lstStyle/>
          <a:p>
            <a:r>
              <a:rPr lang="en-US" sz="2000" dirty="0"/>
              <a:t>Voltage: 12V</a:t>
            </a:r>
          </a:p>
          <a:p>
            <a:r>
              <a:rPr lang="en-US" sz="2000" dirty="0"/>
              <a:t>Capacity: 4.5 Ah</a:t>
            </a:r>
          </a:p>
          <a:p>
            <a:r>
              <a:rPr lang="en-US" sz="2000" dirty="0"/>
              <a:t>Maximum Continuous Discharge Current: 9A (Make sure your load consumes less than 9A)</a:t>
            </a:r>
          </a:p>
          <a:p>
            <a:r>
              <a:rPr lang="en-US" sz="2000" dirty="0"/>
              <a:t>Maximum Peak Pulse Current:  18A (2 sec.)</a:t>
            </a:r>
          </a:p>
          <a:p>
            <a:r>
              <a:rPr lang="en-US" sz="2000" dirty="0"/>
              <a:t>Max Power Delivered to Load at 12V: 108 Watts (12v x 9A = 108 Watts)  </a:t>
            </a:r>
          </a:p>
          <a:p>
            <a:r>
              <a:rPr lang="en-US" sz="2000" dirty="0"/>
              <a:t>Dimensions:(L x W x H) 2.9 in. x 2.3 in. x 2.8 in. (76 mm x 57 mm x 71 mm)</a:t>
            </a:r>
          </a:p>
          <a:p>
            <a:r>
              <a:rPr lang="en-US" sz="2000" dirty="0"/>
              <a:t>Weight: 1.0 lbs. (0.5 kg.)</a:t>
            </a:r>
          </a:p>
        </p:txBody>
      </p:sp>
    </p:spTree>
    <p:extLst>
      <p:ext uri="{BB962C8B-B14F-4D97-AF65-F5344CB8AC3E}">
        <p14:creationId xmlns:p14="http://schemas.microsoft.com/office/powerpoint/2010/main" val="314740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4FAC7-1F14-CE5A-D4F2-98394BB496FA}"/>
              </a:ext>
            </a:extLst>
          </p:cNvPr>
          <p:cNvSpPr>
            <a:spLocks noGrp="1"/>
          </p:cNvSpPr>
          <p:nvPr>
            <p:ph type="title"/>
          </p:nvPr>
        </p:nvSpPr>
        <p:spPr>
          <a:xfrm>
            <a:off x="574963" y="295853"/>
            <a:ext cx="2981455" cy="881784"/>
          </a:xfrm>
        </p:spPr>
        <p:txBody>
          <a:bodyPr/>
          <a:lstStyle/>
          <a:p>
            <a:r>
              <a:rPr lang="en-US" dirty="0" err="1"/>
              <a:t>SOTAwatch</a:t>
            </a:r>
            <a:endParaRPr lang="en-US" dirty="0"/>
          </a:p>
        </p:txBody>
      </p:sp>
      <p:pic>
        <p:nvPicPr>
          <p:cNvPr id="4" name="Picture 3">
            <a:extLst>
              <a:ext uri="{FF2B5EF4-FFF2-40B4-BE49-F238E27FC236}">
                <a16:creationId xmlns:a16="http://schemas.microsoft.com/office/drawing/2014/main" id="{23BD386B-EB6D-9126-9B2C-DF22D4157BA8}"/>
              </a:ext>
            </a:extLst>
          </p:cNvPr>
          <p:cNvPicPr>
            <a:picLocks noChangeAspect="1"/>
          </p:cNvPicPr>
          <p:nvPr/>
        </p:nvPicPr>
        <p:blipFill>
          <a:blip r:embed="rId2"/>
          <a:stretch>
            <a:fillRect/>
          </a:stretch>
        </p:blipFill>
        <p:spPr>
          <a:xfrm>
            <a:off x="404018" y="1361701"/>
            <a:ext cx="11383964" cy="5353797"/>
          </a:xfrm>
          <a:prstGeom prst="rect">
            <a:avLst/>
          </a:prstGeom>
        </p:spPr>
      </p:pic>
      <p:pic>
        <p:nvPicPr>
          <p:cNvPr id="6" name="Picture 5">
            <a:extLst>
              <a:ext uri="{FF2B5EF4-FFF2-40B4-BE49-F238E27FC236}">
                <a16:creationId xmlns:a16="http://schemas.microsoft.com/office/drawing/2014/main" id="{6CB22DCB-D93B-6749-3957-09950145C8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6527" y="295853"/>
            <a:ext cx="2981455" cy="6452618"/>
          </a:xfrm>
          <a:prstGeom prst="rect">
            <a:avLst/>
          </a:prstGeom>
        </p:spPr>
      </p:pic>
      <p:sp>
        <p:nvSpPr>
          <p:cNvPr id="7" name="Title 1">
            <a:extLst>
              <a:ext uri="{FF2B5EF4-FFF2-40B4-BE49-F238E27FC236}">
                <a16:creationId xmlns:a16="http://schemas.microsoft.com/office/drawing/2014/main" id="{696DE6EC-403C-42C4-C878-32FC7327C326}"/>
              </a:ext>
            </a:extLst>
          </p:cNvPr>
          <p:cNvSpPr txBox="1">
            <a:spLocks/>
          </p:cNvSpPr>
          <p:nvPr/>
        </p:nvSpPr>
        <p:spPr>
          <a:xfrm>
            <a:off x="5825072" y="295853"/>
            <a:ext cx="2981455" cy="881784"/>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SOTA Goat app</a:t>
            </a:r>
          </a:p>
        </p:txBody>
      </p:sp>
    </p:spTree>
    <p:extLst>
      <p:ext uri="{BB962C8B-B14F-4D97-AF65-F5344CB8AC3E}">
        <p14:creationId xmlns:p14="http://schemas.microsoft.com/office/powerpoint/2010/main" val="139434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5F6976-125C-ADDB-806B-6EF446C0E1F9}"/>
              </a:ext>
            </a:extLst>
          </p:cNvPr>
          <p:cNvSpPr>
            <a:spLocks noGrp="1"/>
          </p:cNvSpPr>
          <p:nvPr>
            <p:ph type="title"/>
          </p:nvPr>
        </p:nvSpPr>
        <p:spPr/>
        <p:txBody>
          <a:bodyPr/>
          <a:lstStyle/>
          <a:p>
            <a:r>
              <a:rPr lang="en-US" dirty="0"/>
              <a:t>SOTA Logging</a:t>
            </a:r>
          </a:p>
        </p:txBody>
      </p:sp>
      <p:pic>
        <p:nvPicPr>
          <p:cNvPr id="8" name="Picture 7">
            <a:extLst>
              <a:ext uri="{FF2B5EF4-FFF2-40B4-BE49-F238E27FC236}">
                <a16:creationId xmlns:a16="http://schemas.microsoft.com/office/drawing/2014/main" id="{ED74DF7D-DB92-B252-A05B-03DD083C0D9A}"/>
              </a:ext>
            </a:extLst>
          </p:cNvPr>
          <p:cNvPicPr>
            <a:picLocks noChangeAspect="1"/>
          </p:cNvPicPr>
          <p:nvPr/>
        </p:nvPicPr>
        <p:blipFill>
          <a:blip r:embed="rId2"/>
          <a:stretch>
            <a:fillRect/>
          </a:stretch>
        </p:blipFill>
        <p:spPr>
          <a:xfrm>
            <a:off x="508000" y="956917"/>
            <a:ext cx="10193173" cy="4944165"/>
          </a:xfrm>
          <a:prstGeom prst="rect">
            <a:avLst/>
          </a:prstGeom>
        </p:spPr>
      </p:pic>
      <p:pic>
        <p:nvPicPr>
          <p:cNvPr id="12" name="Picture 11">
            <a:extLst>
              <a:ext uri="{FF2B5EF4-FFF2-40B4-BE49-F238E27FC236}">
                <a16:creationId xmlns:a16="http://schemas.microsoft.com/office/drawing/2014/main" id="{BCD9D587-F6BA-E1FD-6BBC-2DC430BC5712}"/>
              </a:ext>
            </a:extLst>
          </p:cNvPr>
          <p:cNvPicPr>
            <a:picLocks noChangeAspect="1"/>
          </p:cNvPicPr>
          <p:nvPr/>
        </p:nvPicPr>
        <p:blipFill>
          <a:blip r:embed="rId3"/>
          <a:stretch>
            <a:fillRect/>
          </a:stretch>
        </p:blipFill>
        <p:spPr>
          <a:xfrm>
            <a:off x="5085358" y="365543"/>
            <a:ext cx="7106642" cy="4353533"/>
          </a:xfrm>
          <a:prstGeom prst="rect">
            <a:avLst/>
          </a:prstGeom>
        </p:spPr>
      </p:pic>
      <p:sp>
        <p:nvSpPr>
          <p:cNvPr id="13" name="TextBox 12">
            <a:extLst>
              <a:ext uri="{FF2B5EF4-FFF2-40B4-BE49-F238E27FC236}">
                <a16:creationId xmlns:a16="http://schemas.microsoft.com/office/drawing/2014/main" id="{AD59363A-70D9-51E4-9319-26CE8576B291}"/>
              </a:ext>
            </a:extLst>
          </p:cNvPr>
          <p:cNvSpPr txBox="1"/>
          <p:nvPr/>
        </p:nvSpPr>
        <p:spPr>
          <a:xfrm>
            <a:off x="8908473" y="402313"/>
            <a:ext cx="2646218" cy="646331"/>
          </a:xfrm>
          <a:prstGeom prst="rect">
            <a:avLst/>
          </a:prstGeom>
          <a:noFill/>
        </p:spPr>
        <p:txBody>
          <a:bodyPr wrap="square" rtlCol="0">
            <a:spAutoFit/>
          </a:bodyPr>
          <a:lstStyle/>
          <a:p>
            <a:r>
              <a:rPr lang="en-US" b="1" dirty="0"/>
              <a:t>By Stewart/G0LGS Windows only</a:t>
            </a:r>
          </a:p>
        </p:txBody>
      </p:sp>
    </p:spTree>
    <p:extLst>
      <p:ext uri="{BB962C8B-B14F-4D97-AF65-F5344CB8AC3E}">
        <p14:creationId xmlns:p14="http://schemas.microsoft.com/office/powerpoint/2010/main" val="46345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DAC6934-F0B9-4C38-BD62-A1E3B3C97E09}"/>
              </a:ext>
            </a:extLst>
          </p:cNvPr>
          <p:cNvSpPr>
            <a:spLocks noGrp="1"/>
          </p:cNvSpPr>
          <p:nvPr>
            <p:ph type="title"/>
          </p:nvPr>
        </p:nvSpPr>
        <p:spPr>
          <a:xfrm>
            <a:off x="4965430" y="629267"/>
            <a:ext cx="6892741" cy="909248"/>
          </a:xfrm>
        </p:spPr>
        <p:txBody>
          <a:bodyPr vert="horz" lIns="91440" tIns="45720" rIns="91440" bIns="45720" rtlCol="0" anchor="ctr">
            <a:normAutofit/>
          </a:bodyPr>
          <a:lstStyle/>
          <a:p>
            <a:r>
              <a:rPr lang="en-US" dirty="0"/>
              <a:t>What’s With All the FM Gear?</a:t>
            </a:r>
          </a:p>
        </p:txBody>
      </p:sp>
      <p:sp>
        <p:nvSpPr>
          <p:cNvPr id="4" name="TextBox 3">
            <a:extLst>
              <a:ext uri="{FF2B5EF4-FFF2-40B4-BE49-F238E27FC236}">
                <a16:creationId xmlns:a16="http://schemas.microsoft.com/office/drawing/2014/main" id="{32A07B00-9C39-4AF1-A7E1-6F4A5AC521DB}"/>
              </a:ext>
            </a:extLst>
          </p:cNvPr>
          <p:cNvSpPr txBox="1"/>
          <p:nvPr/>
        </p:nvSpPr>
        <p:spPr>
          <a:xfrm>
            <a:off x="4965430" y="1536290"/>
            <a:ext cx="7110456" cy="5321710"/>
          </a:xfrm>
          <a:prstGeom prst="rect">
            <a:avLst/>
          </a:prstGeom>
        </p:spPr>
        <p:txBody>
          <a:bodyPr vert="horz" lIns="91440" tIns="45720" rIns="91440" bIns="45720" rtlCol="0">
            <a:noAutofit/>
          </a:bodyPr>
          <a:lstStyle/>
          <a:p>
            <a:pPr>
              <a:lnSpc>
                <a:spcPct val="90000"/>
              </a:lnSpc>
              <a:spcAft>
                <a:spcPts val="600"/>
              </a:spcAft>
            </a:pPr>
            <a:r>
              <a:rPr lang="en-US" sz="2000" dirty="0"/>
              <a:t>It is well-known that FM performs poorly at weak signal levels</a:t>
            </a:r>
          </a:p>
          <a:p>
            <a:pPr>
              <a:lnSpc>
                <a:spcPct val="90000"/>
              </a:lnSpc>
              <a:spcAft>
                <a:spcPts val="600"/>
              </a:spcAft>
            </a:pPr>
            <a:r>
              <a:rPr lang="en-US" sz="2000" dirty="0"/>
              <a:t>     (compared to SSB, CW, WSJT modes)</a:t>
            </a: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dirty="0"/>
              <a:t>The </a:t>
            </a:r>
            <a:r>
              <a:rPr lang="en-US" sz="2000" dirty="0" err="1"/>
              <a:t>dualband</a:t>
            </a:r>
            <a:r>
              <a:rPr lang="en-US" sz="2000" dirty="0"/>
              <a:t> FM HT is almost universal among radio hams.</a:t>
            </a:r>
          </a:p>
          <a:p>
            <a:pPr lvl="1" indent="-228600">
              <a:lnSpc>
                <a:spcPct val="90000"/>
              </a:lnSpc>
              <a:spcAft>
                <a:spcPts val="600"/>
              </a:spcAft>
              <a:buFont typeface="Arial" panose="020B0604020202020204" pitchFamily="34" charset="0"/>
              <a:buChar char="•"/>
            </a:pPr>
            <a:r>
              <a:rPr lang="en-US" sz="2000" dirty="0"/>
              <a:t>Affordable, Compact &amp; Portable</a:t>
            </a:r>
          </a:p>
          <a:p>
            <a:pPr lvl="1" indent="-228600">
              <a:lnSpc>
                <a:spcPct val="90000"/>
              </a:lnSpc>
              <a:spcAft>
                <a:spcPts val="600"/>
              </a:spcAft>
              <a:buFont typeface="Arial" panose="020B0604020202020204" pitchFamily="34" charset="0"/>
              <a:buChar char="•"/>
            </a:pPr>
            <a:r>
              <a:rPr lang="en-US" sz="2000" dirty="0"/>
              <a:t>2m FM = Utility Mode</a:t>
            </a:r>
          </a:p>
          <a:p>
            <a:pPr lvl="1" indent="-228600">
              <a:lnSpc>
                <a:spcPct val="90000"/>
              </a:lnSpc>
              <a:spcAft>
                <a:spcPts val="600"/>
              </a:spcAft>
              <a:buFont typeface="Arial" panose="020B0604020202020204" pitchFamily="34" charset="0"/>
              <a:buChar char="•"/>
            </a:pPr>
            <a:r>
              <a:rPr lang="en-US" sz="2000" dirty="0"/>
              <a:t>This has carried over to 1.2 GHz (</a:t>
            </a:r>
            <a:r>
              <a:rPr lang="en-US" sz="2000" dirty="0" err="1"/>
              <a:t>Alinco</a:t>
            </a:r>
            <a:r>
              <a:rPr lang="en-US" sz="2000" dirty="0"/>
              <a:t> HT)</a:t>
            </a: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dirty="0"/>
              <a:t>I use SSB, CW, FT8 when I know there will be compatible stations on the air:</a:t>
            </a:r>
          </a:p>
          <a:p>
            <a:pPr marL="342900" indent="-228600">
              <a:lnSpc>
                <a:spcPct val="90000"/>
              </a:lnSpc>
              <a:spcAft>
                <a:spcPts val="600"/>
              </a:spcAft>
              <a:buFont typeface="Arial" panose="020B0604020202020204" pitchFamily="34" charset="0"/>
              <a:buChar char="•"/>
            </a:pPr>
            <a:r>
              <a:rPr lang="en-US" sz="2000" dirty="0"/>
              <a:t>VHF Contest</a:t>
            </a:r>
          </a:p>
          <a:p>
            <a:pPr marL="342900" indent="-228600">
              <a:lnSpc>
                <a:spcPct val="90000"/>
              </a:lnSpc>
              <a:spcAft>
                <a:spcPts val="600"/>
              </a:spcAft>
              <a:buFont typeface="Arial" panose="020B0604020202020204" pitchFamily="34" charset="0"/>
              <a:buChar char="•"/>
            </a:pPr>
            <a:r>
              <a:rPr lang="en-US" sz="2000" dirty="0"/>
              <a:t>Make a sked</a:t>
            </a:r>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000" dirty="0"/>
              <a:t>WSJT modes are still lightly used for SOTA</a:t>
            </a:r>
          </a:p>
          <a:p>
            <a:pPr>
              <a:lnSpc>
                <a:spcPct val="90000"/>
              </a:lnSpc>
              <a:spcAft>
                <a:spcPts val="600"/>
              </a:spcAft>
            </a:pPr>
            <a:r>
              <a:rPr lang="en-US" sz="2000" dirty="0"/>
              <a:t>    (compact &amp; convenient gear?)</a:t>
            </a:r>
          </a:p>
        </p:txBody>
      </p:sp>
      <p:pic>
        <p:nvPicPr>
          <p:cNvPr id="5" name="Picture 4" descr="A close up of a device&#10;&#10;Description generated with very high confidence">
            <a:extLst>
              <a:ext uri="{FF2B5EF4-FFF2-40B4-BE49-F238E27FC236}">
                <a16:creationId xmlns:a16="http://schemas.microsoft.com/office/drawing/2014/main" id="{C57FB25E-A03A-4412-B385-FE09947EE6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8870" r="-1" b="18597"/>
          <a:stretch/>
        </p:blipFill>
        <p:spPr>
          <a:xfrm>
            <a:off x="20" y="10"/>
            <a:ext cx="4635571" cy="6857990"/>
          </a:xfrm>
          <a:prstGeom prst="rect">
            <a:avLst/>
          </a:prstGeom>
          <a:effectLst/>
        </p:spPr>
      </p:pic>
    </p:spTree>
    <p:extLst>
      <p:ext uri="{BB962C8B-B14F-4D97-AF65-F5344CB8AC3E}">
        <p14:creationId xmlns:p14="http://schemas.microsoft.com/office/powerpoint/2010/main" val="1516242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B39AD79-FD56-428F-490B-45E11220F1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220" y="337327"/>
            <a:ext cx="11789560" cy="1178956"/>
          </a:xfrm>
        </p:spPr>
      </p:pic>
      <p:sp>
        <p:nvSpPr>
          <p:cNvPr id="6" name="TextBox 5">
            <a:extLst>
              <a:ext uri="{FF2B5EF4-FFF2-40B4-BE49-F238E27FC236}">
                <a16:creationId xmlns:a16="http://schemas.microsoft.com/office/drawing/2014/main" id="{62F127F9-D49C-8E45-2C32-B7481B667524}"/>
              </a:ext>
            </a:extLst>
          </p:cNvPr>
          <p:cNvSpPr txBox="1"/>
          <p:nvPr/>
        </p:nvSpPr>
        <p:spPr>
          <a:xfrm>
            <a:off x="201220" y="1997392"/>
            <a:ext cx="11556440" cy="4031873"/>
          </a:xfrm>
          <a:prstGeom prst="rect">
            <a:avLst/>
          </a:prstGeom>
          <a:noFill/>
        </p:spPr>
        <p:txBody>
          <a:bodyPr wrap="square" rtlCol="0">
            <a:spAutoFit/>
          </a:bodyPr>
          <a:lstStyle/>
          <a:p>
            <a:r>
              <a:rPr lang="en-US" sz="3200" b="1" dirty="0"/>
              <a:t>The Big Weekend in Colorado for Summits On The Air (SOTA)</a:t>
            </a:r>
            <a:br>
              <a:rPr lang="en-US" sz="3200" b="1" dirty="0"/>
            </a:br>
            <a:r>
              <a:rPr lang="en-US" sz="3200" dirty="0"/>
              <a:t>See ham14er.org</a:t>
            </a:r>
            <a:endParaRPr lang="en-US" sz="3200" b="1" dirty="0"/>
          </a:p>
          <a:p>
            <a:endParaRPr lang="en-US" sz="3200" dirty="0"/>
          </a:p>
          <a:p>
            <a:r>
              <a:rPr lang="en-US" sz="3200" dirty="0"/>
              <a:t>Held the first full weekend in August. </a:t>
            </a:r>
          </a:p>
          <a:p>
            <a:r>
              <a:rPr lang="en-US" sz="3200" b="1" dirty="0"/>
              <a:t>2026 Main days are Saturday and Sunday (Aug 8 &amp; 9)</a:t>
            </a:r>
          </a:p>
          <a:p>
            <a:r>
              <a:rPr lang="en-US" sz="3200" b="1" dirty="0"/>
              <a:t>2026 Bonus days are Thursday and Friday (Aug 6 and 7)</a:t>
            </a:r>
          </a:p>
          <a:p>
            <a:endParaRPr lang="en-US" sz="3200" b="1" dirty="0"/>
          </a:p>
          <a:p>
            <a:r>
              <a:rPr lang="en-US" sz="3200" b="1" dirty="0"/>
              <a:t>Activate and Chase ALL SOTA Summits, not just the Colorado 14ers</a:t>
            </a:r>
            <a:endParaRPr lang="en-US" sz="3200" dirty="0"/>
          </a:p>
        </p:txBody>
      </p:sp>
    </p:spTree>
    <p:extLst>
      <p:ext uri="{BB962C8B-B14F-4D97-AF65-F5344CB8AC3E}">
        <p14:creationId xmlns:p14="http://schemas.microsoft.com/office/powerpoint/2010/main" val="1548089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F15EF4-D102-4E86-B1B6-6568EBF3D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653" y="0"/>
            <a:ext cx="10266469" cy="6858000"/>
          </a:xfrm>
          <a:prstGeom prst="rect">
            <a:avLst/>
          </a:prstGeom>
        </p:spPr>
      </p:pic>
      <p:sp>
        <p:nvSpPr>
          <p:cNvPr id="4" name="Title 1">
            <a:extLst>
              <a:ext uri="{FF2B5EF4-FFF2-40B4-BE49-F238E27FC236}">
                <a16:creationId xmlns:a16="http://schemas.microsoft.com/office/drawing/2014/main" id="{3078C8FD-8E1D-4D92-BE7A-000D1E8C5D1A}"/>
              </a:ext>
            </a:extLst>
          </p:cNvPr>
          <p:cNvSpPr txBox="1">
            <a:spLocks/>
          </p:cNvSpPr>
          <p:nvPr/>
        </p:nvSpPr>
        <p:spPr>
          <a:xfrm>
            <a:off x="1905000" y="230191"/>
            <a:ext cx="8948530" cy="6647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Bob KØNR on Mt Sneffels (14,150 Feet)</a:t>
            </a:r>
          </a:p>
        </p:txBody>
      </p:sp>
    </p:spTree>
    <p:extLst>
      <p:ext uri="{BB962C8B-B14F-4D97-AF65-F5344CB8AC3E}">
        <p14:creationId xmlns:p14="http://schemas.microsoft.com/office/powerpoint/2010/main" val="1721572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on a beach&#10;&#10;Description automatically generated">
            <a:extLst>
              <a:ext uri="{FF2B5EF4-FFF2-40B4-BE49-F238E27FC236}">
                <a16:creationId xmlns:a16="http://schemas.microsoft.com/office/drawing/2014/main" id="{D03ED592-46BD-4C16-81FE-BFE2AB9A55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3B7901E3-5D34-4BC1-8F69-55CA4E08F723}"/>
              </a:ext>
            </a:extLst>
          </p:cNvPr>
          <p:cNvSpPr txBox="1"/>
          <p:nvPr/>
        </p:nvSpPr>
        <p:spPr>
          <a:xfrm>
            <a:off x="9144000" y="849803"/>
            <a:ext cx="2926079" cy="3970318"/>
          </a:xfrm>
          <a:prstGeom prst="rect">
            <a:avLst/>
          </a:prstGeom>
          <a:noFill/>
        </p:spPr>
        <p:txBody>
          <a:bodyPr wrap="square" rtlCol="0">
            <a:spAutoFit/>
          </a:bodyPr>
          <a:lstStyle/>
          <a:p>
            <a:r>
              <a:rPr lang="en-US" sz="3600" dirty="0"/>
              <a:t>Joyce/KØJJW</a:t>
            </a:r>
          </a:p>
          <a:p>
            <a:r>
              <a:rPr lang="en-US" sz="3600" dirty="0">
                <a:latin typeface="Calibri" panose="020F0502020204030204" pitchFamily="34" charset="0"/>
              </a:rPr>
              <a:t>and</a:t>
            </a:r>
          </a:p>
          <a:p>
            <a:r>
              <a:rPr lang="en-US" sz="3600" dirty="0">
                <a:latin typeface="Calibri" panose="020F0502020204030204" pitchFamily="34" charset="0"/>
              </a:rPr>
              <a:t>Bob/KØNR</a:t>
            </a:r>
          </a:p>
          <a:p>
            <a:r>
              <a:rPr lang="en-US" sz="3600" dirty="0">
                <a:latin typeface="Calibri" panose="020F0502020204030204" pitchFamily="34" charset="0"/>
              </a:rPr>
              <a:t>on</a:t>
            </a:r>
          </a:p>
          <a:p>
            <a:r>
              <a:rPr lang="en-US" sz="3600" dirty="0">
                <a:latin typeface="Calibri" panose="020F0502020204030204" pitchFamily="34" charset="0"/>
              </a:rPr>
              <a:t>Spinney</a:t>
            </a:r>
          </a:p>
          <a:p>
            <a:r>
              <a:rPr lang="en-US" sz="3600" dirty="0">
                <a:latin typeface="Calibri" panose="020F0502020204030204" pitchFamily="34" charset="0"/>
              </a:rPr>
              <a:t>Mountain</a:t>
            </a:r>
          </a:p>
          <a:p>
            <a:r>
              <a:rPr lang="en-US" sz="3600" dirty="0">
                <a:latin typeface="Calibri" panose="020F0502020204030204" pitchFamily="34" charset="0"/>
              </a:rPr>
              <a:t>9524 feet</a:t>
            </a:r>
          </a:p>
        </p:txBody>
      </p:sp>
    </p:spTree>
    <p:extLst>
      <p:ext uri="{BB962C8B-B14F-4D97-AF65-F5344CB8AC3E}">
        <p14:creationId xmlns:p14="http://schemas.microsoft.com/office/powerpoint/2010/main" val="785465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998460"/>
            <a:ext cx="7401590" cy="5551193"/>
          </a:xfrm>
          <a:prstGeom prst="rect">
            <a:avLst/>
          </a:prstGeom>
        </p:spPr>
      </p:pic>
      <p:sp>
        <p:nvSpPr>
          <p:cNvPr id="2" name="Title 1"/>
          <p:cNvSpPr>
            <a:spLocks noGrp="1"/>
          </p:cNvSpPr>
          <p:nvPr>
            <p:ph type="title"/>
          </p:nvPr>
        </p:nvSpPr>
        <p:spPr>
          <a:xfrm>
            <a:off x="2438400" y="308347"/>
            <a:ext cx="7896890" cy="664797"/>
          </a:xfrm>
        </p:spPr>
        <p:txBody>
          <a:bodyPr>
            <a:normAutofit fontScale="90000"/>
          </a:bodyPr>
          <a:lstStyle/>
          <a:p>
            <a:r>
              <a:rPr lang="en-US" dirty="0"/>
              <a:t>David WØADV on Mt Elbert 2015</a:t>
            </a:r>
          </a:p>
        </p:txBody>
      </p:sp>
    </p:spTree>
    <p:extLst>
      <p:ext uri="{BB962C8B-B14F-4D97-AF65-F5344CB8AC3E}">
        <p14:creationId xmlns:p14="http://schemas.microsoft.com/office/powerpoint/2010/main" val="1477818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57E7C-5FE6-FA87-004A-0704F3F4F518}"/>
              </a:ext>
            </a:extLst>
          </p:cNvPr>
          <p:cNvSpPr>
            <a:spLocks noGrp="1"/>
          </p:cNvSpPr>
          <p:nvPr>
            <p:ph type="title"/>
          </p:nvPr>
        </p:nvSpPr>
        <p:spPr>
          <a:xfrm>
            <a:off x="202933" y="682758"/>
            <a:ext cx="2723147" cy="3658236"/>
          </a:xfrm>
        </p:spPr>
        <p:txBody>
          <a:bodyPr>
            <a:normAutofit/>
          </a:bodyPr>
          <a:lstStyle/>
          <a:p>
            <a:r>
              <a:rPr lang="en-US" dirty="0"/>
              <a:t>London Mountain</a:t>
            </a:r>
            <a:br>
              <a:rPr lang="en-US" dirty="0"/>
            </a:br>
            <a:br>
              <a:rPr lang="en-US" dirty="0"/>
            </a:br>
            <a:r>
              <a:rPr lang="en-US" dirty="0"/>
              <a:t>Bob/KØNR</a:t>
            </a:r>
          </a:p>
        </p:txBody>
      </p:sp>
      <p:pic>
        <p:nvPicPr>
          <p:cNvPr id="4" name="Picture 3" descr="A person sitting on a rocky mountain&#10;&#10;AI-generated content may be incorrect.">
            <a:extLst>
              <a:ext uri="{FF2B5EF4-FFF2-40B4-BE49-F238E27FC236}">
                <a16:creationId xmlns:a16="http://schemas.microsoft.com/office/drawing/2014/main" id="{F93DB3AA-262B-2FED-FB9B-ED0A05300C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1927730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2006 1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6062" y="-6350"/>
            <a:ext cx="9159876"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descr="Colo 14er Event logo cropp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57201"/>
            <a:ext cx="29337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1"/>
          </p:nvPr>
        </p:nvSpPr>
        <p:spPr/>
        <p:txBody>
          <a:bodyPr/>
          <a:lstStyle/>
          <a:p>
            <a:fld id="{1481C303-7324-4675-9DA6-01EFFDF3AA1A}" type="slidenum">
              <a:rPr lang="en-US" smtClean="0"/>
              <a:pPr/>
              <a:t>29</a:t>
            </a:fld>
            <a:endParaRPr lang="en-US" dirty="0"/>
          </a:p>
        </p:txBody>
      </p:sp>
      <p:sp>
        <p:nvSpPr>
          <p:cNvPr id="3" name="Rectangle 2"/>
          <p:cNvSpPr/>
          <p:nvPr/>
        </p:nvSpPr>
        <p:spPr>
          <a:xfrm>
            <a:off x="7315200" y="228601"/>
            <a:ext cx="2819400" cy="1200329"/>
          </a:xfrm>
          <a:prstGeom prst="rect">
            <a:avLst/>
          </a:prstGeom>
        </p:spPr>
        <p:txBody>
          <a:bodyPr wrap="square">
            <a:spAutoFit/>
          </a:bodyPr>
          <a:lstStyle/>
          <a:p>
            <a:r>
              <a:rPr lang="en-US" sz="36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cs typeface="Arial" charset="0"/>
              </a:rPr>
              <a:t>Joyce KØJJW</a:t>
            </a:r>
            <a:br>
              <a:rPr lang="en-US" sz="36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cs typeface="Arial" charset="0"/>
              </a:rPr>
            </a:br>
            <a:r>
              <a:rPr lang="en-US" sz="3600" spc="-150" dirty="0" err="1">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cs typeface="Arial" charset="0"/>
              </a:rPr>
              <a:t>Humbolt</a:t>
            </a:r>
            <a:r>
              <a:rPr lang="en-US" sz="36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cs typeface="Arial" charset="0"/>
              </a:rPr>
              <a:t> Peak</a:t>
            </a:r>
          </a:p>
        </p:txBody>
      </p:sp>
    </p:spTree>
    <p:extLst>
      <p:ext uri="{BB962C8B-B14F-4D97-AF65-F5344CB8AC3E}">
        <p14:creationId xmlns:p14="http://schemas.microsoft.com/office/powerpoint/2010/main" val="2971546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9A414B-477A-8068-B386-73164A6DD700}"/>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Shape 50">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Rectangle 51">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8ECA71-F9A3-A4A0-9013-B90D127C8FEA}"/>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Topics Today</a:t>
            </a:r>
          </a:p>
        </p:txBody>
      </p:sp>
      <p:graphicFrame>
        <p:nvGraphicFramePr>
          <p:cNvPr id="17" name="Rectangle 1">
            <a:extLst>
              <a:ext uri="{FF2B5EF4-FFF2-40B4-BE49-F238E27FC236}">
                <a16:creationId xmlns:a16="http://schemas.microsoft.com/office/drawing/2014/main" id="{998364E2-BF01-8E56-CFDD-A962A67146A2}"/>
              </a:ext>
            </a:extLst>
          </p:cNvPr>
          <p:cNvGraphicFramePr/>
          <p:nvPr>
            <p:extLst>
              <p:ext uri="{D42A27DB-BD31-4B8C-83A1-F6EECF244321}">
                <p14:modId xmlns:p14="http://schemas.microsoft.com/office/powerpoint/2010/main" val="2610174344"/>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116746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30191"/>
            <a:ext cx="8382000" cy="664797"/>
          </a:xfrm>
        </p:spPr>
        <p:txBody>
          <a:bodyPr>
            <a:normAutofit fontScale="90000"/>
          </a:bodyPr>
          <a:lstStyle/>
          <a:p>
            <a:r>
              <a:rPr lang="en-US" dirty="0"/>
              <a:t>Boy Scouts On Pikes Peak</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8428" y="1065696"/>
            <a:ext cx="4929807" cy="328653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391" y="1065695"/>
            <a:ext cx="4929809" cy="3286539"/>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9344" y="2846914"/>
            <a:ext cx="3893312" cy="3780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391" y="4866861"/>
            <a:ext cx="1371600" cy="1371600"/>
          </a:xfrm>
          <a:prstGeom prst="rect">
            <a:avLst/>
          </a:prstGeom>
        </p:spPr>
      </p:pic>
    </p:spTree>
    <p:extLst>
      <p:ext uri="{BB962C8B-B14F-4D97-AF65-F5344CB8AC3E}">
        <p14:creationId xmlns:p14="http://schemas.microsoft.com/office/powerpoint/2010/main" val="2292584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7B59C-03F9-E60F-6E99-56E11DEB56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180306-4988-98C3-45BD-0E5472603EDB}"/>
              </a:ext>
            </a:extLst>
          </p:cNvPr>
          <p:cNvSpPr>
            <a:spLocks noGrp="1"/>
          </p:cNvSpPr>
          <p:nvPr>
            <p:ph type="title"/>
          </p:nvPr>
        </p:nvSpPr>
        <p:spPr>
          <a:xfrm>
            <a:off x="202933" y="1154396"/>
            <a:ext cx="2723147" cy="3658236"/>
          </a:xfrm>
        </p:spPr>
        <p:txBody>
          <a:bodyPr>
            <a:normAutofit fontScale="90000"/>
          </a:bodyPr>
          <a:lstStyle/>
          <a:p>
            <a:r>
              <a:rPr lang="en-US" dirty="0"/>
              <a:t>Boulder</a:t>
            </a:r>
            <a:br>
              <a:rPr lang="en-US" dirty="0"/>
            </a:br>
            <a:r>
              <a:rPr lang="en-US" dirty="0"/>
              <a:t>Mountain</a:t>
            </a:r>
            <a:br>
              <a:rPr lang="en-US" dirty="0"/>
            </a:br>
            <a:r>
              <a:rPr lang="en-US" sz="2700" dirty="0"/>
              <a:t>(WØC/SR-027)</a:t>
            </a:r>
            <a:br>
              <a:rPr lang="en-US" dirty="0"/>
            </a:br>
            <a:br>
              <a:rPr lang="en-US" dirty="0"/>
            </a:br>
            <a:br>
              <a:rPr lang="en-US" dirty="0"/>
            </a:br>
            <a:r>
              <a:rPr lang="en-US" sz="2800" dirty="0"/>
              <a:t>Bob/KØNR</a:t>
            </a:r>
            <a:br>
              <a:rPr lang="en-US" sz="2800" dirty="0"/>
            </a:br>
            <a:r>
              <a:rPr lang="en-US" sz="2800" dirty="0"/>
              <a:t>Joyce/KØJJW</a:t>
            </a:r>
            <a:br>
              <a:rPr lang="en-US" sz="2800" dirty="0"/>
            </a:br>
            <a:r>
              <a:rPr lang="en-US" sz="2800" dirty="0"/>
              <a:t>Steve/K5SJC</a:t>
            </a:r>
            <a:br>
              <a:rPr lang="en-US" sz="2800" dirty="0"/>
            </a:br>
            <a:br>
              <a:rPr lang="en-US" sz="2800" dirty="0"/>
            </a:br>
            <a:r>
              <a:rPr lang="en-US" sz="2800" dirty="0"/>
              <a:t>Mt Antero in background</a:t>
            </a:r>
            <a:br>
              <a:rPr lang="en-US" dirty="0"/>
            </a:br>
            <a:endParaRPr lang="en-US" sz="2800" dirty="0"/>
          </a:p>
        </p:txBody>
      </p:sp>
      <p:pic>
        <p:nvPicPr>
          <p:cNvPr id="9" name="Picture 8" descr="A group of people posing for a picture&#10;&#10;AI-generated content may be incorrect.">
            <a:extLst>
              <a:ext uri="{FF2B5EF4-FFF2-40B4-BE49-F238E27FC236}">
                <a16:creationId xmlns:a16="http://schemas.microsoft.com/office/drawing/2014/main" id="{48D3B846-9F20-DD92-4010-8E73A72AD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2710676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0" y="308347"/>
            <a:ext cx="3934490" cy="1329595"/>
          </a:xfrm>
        </p:spPr>
        <p:txBody>
          <a:bodyPr/>
          <a:lstStyle/>
          <a:p>
            <a:r>
              <a:rPr lang="en-US" dirty="0"/>
              <a:t>Peter K3OG</a:t>
            </a:r>
            <a:br>
              <a:rPr lang="en-US" dirty="0"/>
            </a:br>
            <a:r>
              <a:rPr lang="en-US" dirty="0"/>
              <a:t>Grays Peak</a:t>
            </a:r>
          </a:p>
        </p:txBody>
      </p:sp>
      <p:sp>
        <p:nvSpPr>
          <p:cNvPr id="22532" name="Text Box 3"/>
          <p:cNvSpPr txBox="1">
            <a:spLocks noChangeArrowheads="1"/>
          </p:cNvSpPr>
          <p:nvPr/>
        </p:nvSpPr>
        <p:spPr bwMode="auto">
          <a:xfrm>
            <a:off x="6412646" y="1745510"/>
            <a:ext cx="486966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3200" dirty="0"/>
              <a:t>Mast mounted antennas</a:t>
            </a:r>
          </a:p>
          <a:p>
            <a:pPr eaLnBrk="1" hangingPunct="1">
              <a:spcBef>
                <a:spcPct val="50000"/>
              </a:spcBef>
            </a:pPr>
            <a:r>
              <a:rPr lang="en-US" sz="3200" dirty="0"/>
              <a:t>Yagi for 2m and 70 cm</a:t>
            </a:r>
          </a:p>
          <a:p>
            <a:pPr eaLnBrk="1" hangingPunct="1">
              <a:spcBef>
                <a:spcPct val="50000"/>
              </a:spcBef>
            </a:pPr>
            <a:r>
              <a:rPr lang="en-US" sz="3200" dirty="0"/>
              <a:t>Maxon for 6m</a:t>
            </a:r>
          </a:p>
        </p:txBody>
      </p:sp>
      <p:pic>
        <p:nvPicPr>
          <p:cNvPr id="22533" name="Picture 4" descr="Figure 2 -K3OG_on_Grays 2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84" y="308347"/>
            <a:ext cx="4709240" cy="627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2747" y="4900066"/>
            <a:ext cx="1583635" cy="1583635"/>
          </a:xfrm>
          <a:prstGeom prst="rect">
            <a:avLst/>
          </a:prstGeom>
        </p:spPr>
      </p:pic>
    </p:spTree>
    <p:extLst>
      <p:ext uri="{BB962C8B-B14F-4D97-AF65-F5344CB8AC3E}">
        <p14:creationId xmlns:p14="http://schemas.microsoft.com/office/powerpoint/2010/main" val="1902769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F2B6FA-2C99-63E1-B87D-ECF5B184EBBF}"/>
              </a:ext>
            </a:extLst>
          </p:cNvPr>
          <p:cNvSpPr>
            <a:spLocks noGrp="1"/>
          </p:cNvSpPr>
          <p:nvPr>
            <p:ph idx="1"/>
          </p:nvPr>
        </p:nvSpPr>
        <p:spPr>
          <a:xfrm>
            <a:off x="675640" y="1673225"/>
            <a:ext cx="11181080" cy="4351338"/>
          </a:xfrm>
        </p:spPr>
        <p:txBody>
          <a:bodyPr/>
          <a:lstStyle/>
          <a:p>
            <a:pPr marL="514350" indent="-514350">
              <a:buAutoNum type="arabicPeriod"/>
            </a:pPr>
            <a:r>
              <a:rPr lang="en-US" sz="4400" b="1" dirty="0"/>
              <a:t>VHF SOTA is easy to do, except when it’s not</a:t>
            </a:r>
          </a:p>
          <a:p>
            <a:pPr marL="514350" indent="-514350">
              <a:buFont typeface="Arial" panose="020B0604020202020204" pitchFamily="34" charset="0"/>
              <a:buAutoNum type="arabicPeriod"/>
            </a:pPr>
            <a:r>
              <a:rPr lang="en-US" sz="4400" b="1" dirty="0"/>
              <a:t>You must have chasers within range to contact</a:t>
            </a:r>
          </a:p>
          <a:p>
            <a:pPr marL="514350" indent="-514350">
              <a:buFont typeface="Arial" panose="020B0604020202020204" pitchFamily="34" charset="0"/>
              <a:buAutoNum type="arabicPeriod"/>
            </a:pPr>
            <a:r>
              <a:rPr lang="en-US" sz="4400" b="1" dirty="0"/>
              <a:t>Every decibel of signal strength matters</a:t>
            </a:r>
          </a:p>
          <a:p>
            <a:pPr marL="0" indent="0">
              <a:buNone/>
            </a:pPr>
            <a:endParaRPr lang="en-US" sz="4400" b="1" dirty="0"/>
          </a:p>
          <a:p>
            <a:pPr marL="514350" indent="-514350">
              <a:buAutoNum type="arabicPeriod"/>
            </a:pPr>
            <a:endParaRPr lang="en-US" sz="4400" b="1" dirty="0"/>
          </a:p>
          <a:p>
            <a:endParaRPr lang="en-US" dirty="0"/>
          </a:p>
        </p:txBody>
      </p:sp>
      <p:sp>
        <p:nvSpPr>
          <p:cNvPr id="4" name="TextBox 3">
            <a:extLst>
              <a:ext uri="{FF2B5EF4-FFF2-40B4-BE49-F238E27FC236}">
                <a16:creationId xmlns:a16="http://schemas.microsoft.com/office/drawing/2014/main" id="{0B28DCC8-C2A2-F53C-724D-780A0F1CB9AE}"/>
              </a:ext>
            </a:extLst>
          </p:cNvPr>
          <p:cNvSpPr txBox="1"/>
          <p:nvPr/>
        </p:nvSpPr>
        <p:spPr>
          <a:xfrm>
            <a:off x="838200" y="596232"/>
            <a:ext cx="7842853" cy="923330"/>
          </a:xfrm>
          <a:prstGeom prst="rect">
            <a:avLst/>
          </a:prstGeom>
          <a:noFill/>
        </p:spPr>
        <p:txBody>
          <a:bodyPr wrap="none" rtlCol="0">
            <a:spAutoFit/>
          </a:bodyPr>
          <a:lstStyle/>
          <a:p>
            <a:r>
              <a:rPr lang="en-US" sz="5400" b="1" dirty="0">
                <a:solidFill>
                  <a:schemeClr val="accent1"/>
                </a:solidFill>
              </a:rPr>
              <a:t>The Truth About VHF SOTA</a:t>
            </a:r>
          </a:p>
        </p:txBody>
      </p:sp>
    </p:spTree>
    <p:extLst>
      <p:ext uri="{BB962C8B-B14F-4D97-AF65-F5344CB8AC3E}">
        <p14:creationId xmlns:p14="http://schemas.microsoft.com/office/powerpoint/2010/main" val="670510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686EB-5847-8DD2-B821-86E2E7B744B7}"/>
              </a:ext>
            </a:extLst>
          </p:cNvPr>
          <p:cNvSpPr>
            <a:spLocks noGrp="1"/>
          </p:cNvSpPr>
          <p:nvPr>
            <p:ph type="title"/>
          </p:nvPr>
        </p:nvSpPr>
        <p:spPr/>
        <p:txBody>
          <a:bodyPr>
            <a:normAutofit/>
          </a:bodyPr>
          <a:lstStyle/>
          <a:p>
            <a:r>
              <a:rPr lang="en-US" sz="5400" b="1" dirty="0">
                <a:solidFill>
                  <a:schemeClr val="accent1"/>
                </a:solidFill>
                <a:latin typeface="+mn-lt"/>
                <a:ea typeface="+mn-ea"/>
                <a:cs typeface="+mn-cs"/>
              </a:rPr>
              <a:t>Some Operating Tips For VHF SOTA</a:t>
            </a:r>
          </a:p>
        </p:txBody>
      </p:sp>
      <p:sp>
        <p:nvSpPr>
          <p:cNvPr id="3" name="Content Placeholder 2">
            <a:extLst>
              <a:ext uri="{FF2B5EF4-FFF2-40B4-BE49-F238E27FC236}">
                <a16:creationId xmlns:a16="http://schemas.microsoft.com/office/drawing/2014/main" id="{65DC548F-0C13-EAB7-5553-82A78B6E080D}"/>
              </a:ext>
            </a:extLst>
          </p:cNvPr>
          <p:cNvSpPr>
            <a:spLocks noGrp="1"/>
          </p:cNvSpPr>
          <p:nvPr>
            <p:ph idx="1"/>
          </p:nvPr>
        </p:nvSpPr>
        <p:spPr>
          <a:xfrm>
            <a:off x="838200" y="1690688"/>
            <a:ext cx="10515600" cy="4351338"/>
          </a:xfrm>
        </p:spPr>
        <p:txBody>
          <a:bodyPr>
            <a:normAutofit fontScale="92500" lnSpcReduction="20000"/>
          </a:bodyPr>
          <a:lstStyle/>
          <a:p>
            <a:r>
              <a:rPr lang="en-US" sz="3200" dirty="0"/>
              <a:t>Make some noise on 2m FM</a:t>
            </a:r>
          </a:p>
          <a:p>
            <a:pPr lvl="1"/>
            <a:r>
              <a:rPr lang="en-US" sz="2800" dirty="0"/>
              <a:t>National Simplex Calling Frequency:  146.52 MHz</a:t>
            </a:r>
          </a:p>
          <a:p>
            <a:pPr lvl="1"/>
            <a:r>
              <a:rPr lang="en-US" sz="2800" dirty="0"/>
              <a:t>North America Adventure Frequency: 146.58 MHz</a:t>
            </a:r>
          </a:p>
          <a:p>
            <a:r>
              <a:rPr lang="en-US" sz="3200" dirty="0"/>
              <a:t>Make long calls on 2m to drum up activity</a:t>
            </a:r>
          </a:p>
          <a:p>
            <a:r>
              <a:rPr lang="en-US" sz="3200" dirty="0"/>
              <a:t>Leave your squelch open</a:t>
            </a:r>
          </a:p>
          <a:p>
            <a:r>
              <a:rPr lang="en-US" sz="3200" dirty="0"/>
              <a:t>Let people know when you will be on the air</a:t>
            </a:r>
          </a:p>
          <a:p>
            <a:r>
              <a:rPr lang="en-US" sz="3200" dirty="0"/>
              <a:t>Operate close enough to population centers</a:t>
            </a:r>
          </a:p>
          <a:p>
            <a:r>
              <a:rPr lang="en-US" sz="3200" dirty="0"/>
              <a:t>Set schedules with specific operators</a:t>
            </a:r>
          </a:p>
          <a:p>
            <a:r>
              <a:rPr lang="en-US" sz="3200" dirty="0"/>
              <a:t>Operate during VHF contests (SSB, CW, FT8)</a:t>
            </a:r>
            <a:br>
              <a:rPr lang="en-US" sz="3200" dirty="0"/>
            </a:br>
            <a:r>
              <a:rPr lang="en-US" sz="3200" dirty="0"/>
              <a:t>       Colorado 14er &amp; Mountaintop Event</a:t>
            </a:r>
          </a:p>
          <a:p>
            <a:endParaRPr lang="en-US" dirty="0"/>
          </a:p>
        </p:txBody>
      </p:sp>
    </p:spTree>
    <p:extLst>
      <p:ext uri="{BB962C8B-B14F-4D97-AF65-F5344CB8AC3E}">
        <p14:creationId xmlns:p14="http://schemas.microsoft.com/office/powerpoint/2010/main" val="15972350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266D6-CCC3-959E-950B-5499C3E2EC9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D6B4D0E-FD59-7628-938F-CE4D84FF56FB}"/>
              </a:ext>
            </a:extLst>
          </p:cNvPr>
          <p:cNvSpPr txBox="1"/>
          <p:nvPr/>
        </p:nvSpPr>
        <p:spPr>
          <a:xfrm>
            <a:off x="1705618" y="2314006"/>
            <a:ext cx="2653099"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4472C4"/>
                </a:solidFill>
                <a:effectLst/>
                <a:uLnTx/>
                <a:uFillTx/>
                <a:latin typeface="Calibri" panose="020F0502020204030204"/>
                <a:ea typeface="+mn-ea"/>
                <a:cs typeface="+mn-cs"/>
              </a:rPr>
              <a:t>VHF</a:t>
            </a:r>
            <a:br>
              <a:rPr kumimoji="0" lang="en-US" sz="540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5400" b="1" i="0" u="none" strike="noStrike" kern="1200" cap="none" spc="0" normalizeH="0" baseline="0" noProof="0" dirty="0">
                <a:ln>
                  <a:noFill/>
                </a:ln>
                <a:solidFill>
                  <a:srgbClr val="4472C4"/>
                </a:solidFill>
                <a:effectLst/>
                <a:uLnTx/>
                <a:uFillTx/>
                <a:latin typeface="Calibri" panose="020F0502020204030204"/>
                <a:ea typeface="+mn-ea"/>
                <a:cs typeface="+mn-cs"/>
              </a:rPr>
              <a:t>Contests</a:t>
            </a:r>
          </a:p>
        </p:txBody>
      </p:sp>
      <p:pic>
        <p:nvPicPr>
          <p:cNvPr id="4" name="Picture 3" descr="A blue and orange logo&#10;&#10;AI-generated content may be incorrect.">
            <a:extLst>
              <a:ext uri="{FF2B5EF4-FFF2-40B4-BE49-F238E27FC236}">
                <a16:creationId xmlns:a16="http://schemas.microsoft.com/office/drawing/2014/main" id="{869CED3D-4563-749A-8E95-E4FC67D4C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323" y="2192820"/>
            <a:ext cx="4790387" cy="2210948"/>
          </a:xfrm>
          <a:prstGeom prst="rect">
            <a:avLst/>
          </a:prstGeom>
        </p:spPr>
      </p:pic>
    </p:spTree>
    <p:extLst>
      <p:ext uri="{BB962C8B-B14F-4D97-AF65-F5344CB8AC3E}">
        <p14:creationId xmlns:p14="http://schemas.microsoft.com/office/powerpoint/2010/main" val="3941712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82F2DA-A20C-020E-D33B-471EF4CD6877}"/>
              </a:ext>
            </a:extLst>
          </p:cNvPr>
          <p:cNvSpPr txBox="1"/>
          <p:nvPr/>
        </p:nvSpPr>
        <p:spPr>
          <a:xfrm>
            <a:off x="838200" y="596232"/>
            <a:ext cx="4652043" cy="923330"/>
          </a:xfrm>
          <a:prstGeom prst="rect">
            <a:avLst/>
          </a:prstGeom>
          <a:noFill/>
        </p:spPr>
        <p:txBody>
          <a:bodyPr wrap="none" rtlCol="0">
            <a:spAutoFit/>
          </a:bodyPr>
          <a:lstStyle/>
          <a:p>
            <a:r>
              <a:rPr lang="en-US" sz="5400" b="1" dirty="0">
                <a:solidFill>
                  <a:schemeClr val="accent1"/>
                </a:solidFill>
              </a:rPr>
              <a:t>VHF Contests!!!</a:t>
            </a:r>
          </a:p>
        </p:txBody>
      </p:sp>
      <p:sp>
        <p:nvSpPr>
          <p:cNvPr id="4" name="TextBox 3">
            <a:extLst>
              <a:ext uri="{FF2B5EF4-FFF2-40B4-BE49-F238E27FC236}">
                <a16:creationId xmlns:a16="http://schemas.microsoft.com/office/drawing/2014/main" id="{BA925C16-E768-D048-C8FE-AA8645825EF3}"/>
              </a:ext>
            </a:extLst>
          </p:cNvPr>
          <p:cNvSpPr txBox="1"/>
          <p:nvPr/>
        </p:nvSpPr>
        <p:spPr>
          <a:xfrm>
            <a:off x="838200" y="1519562"/>
            <a:ext cx="8738937" cy="3539430"/>
          </a:xfrm>
          <a:prstGeom prst="rect">
            <a:avLst/>
          </a:prstGeom>
          <a:noFill/>
        </p:spPr>
        <p:txBody>
          <a:bodyPr wrap="square" rtlCol="0">
            <a:spAutoFit/>
          </a:bodyPr>
          <a:lstStyle/>
          <a:p>
            <a:pPr marL="342900" indent="-342900">
              <a:buFont typeface="Arial" panose="020B0604020202020204" pitchFamily="34" charset="0"/>
              <a:buChar char="•"/>
            </a:pPr>
            <a:r>
              <a:rPr lang="en-US" sz="3200" dirty="0"/>
              <a:t>VHF activity weekend</a:t>
            </a:r>
          </a:p>
          <a:p>
            <a:pPr marL="342900" indent="-342900">
              <a:buFont typeface="Arial" panose="020B0604020202020204" pitchFamily="34" charset="0"/>
              <a:buChar char="•"/>
            </a:pPr>
            <a:r>
              <a:rPr lang="en-US" sz="3200" dirty="0"/>
              <a:t>This brings out well-equipped VHF stations and operators</a:t>
            </a:r>
          </a:p>
          <a:p>
            <a:pPr marL="342900" indent="-342900">
              <a:buFont typeface="Arial" panose="020B0604020202020204" pitchFamily="34" charset="0"/>
              <a:buChar char="•"/>
            </a:pPr>
            <a:r>
              <a:rPr lang="en-US" sz="3200" dirty="0"/>
              <a:t>Scoring is based number of contacts and grids worked</a:t>
            </a:r>
          </a:p>
          <a:p>
            <a:pPr marL="342900" indent="-342900">
              <a:buFont typeface="Arial" panose="020B0604020202020204" pitchFamily="34" charset="0"/>
              <a:buChar char="•"/>
            </a:pPr>
            <a:r>
              <a:rPr lang="en-US" sz="3200" dirty="0"/>
              <a:t>Most contest activity is on SSB, also CW, FM, FT8</a:t>
            </a:r>
          </a:p>
          <a:p>
            <a:pPr marL="342900" indent="-342900">
              <a:buFont typeface="Arial" panose="020B0604020202020204" pitchFamily="34" charset="0"/>
              <a:buChar char="•"/>
            </a:pPr>
            <a:r>
              <a:rPr lang="en-US" sz="3200" dirty="0"/>
              <a:t>FT8 (and FT4) are popular, especially on 6 meters</a:t>
            </a:r>
          </a:p>
        </p:txBody>
      </p:sp>
    </p:spTree>
    <p:extLst>
      <p:ext uri="{BB962C8B-B14F-4D97-AF65-F5344CB8AC3E}">
        <p14:creationId xmlns:p14="http://schemas.microsoft.com/office/powerpoint/2010/main" val="1104925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0" y="1411356"/>
            <a:ext cx="8382000" cy="2210862"/>
          </a:xfrm>
        </p:spPr>
        <p:txBody>
          <a:bodyPr/>
          <a:lstStyle/>
          <a:p>
            <a:r>
              <a:rPr lang="en-US" dirty="0"/>
              <a:t>Use all amateur bands above 50 MHz</a:t>
            </a:r>
          </a:p>
          <a:p>
            <a:r>
              <a:rPr lang="en-US" dirty="0"/>
              <a:t>50 MHz, 144 MHz and 432 MHz are most popular</a:t>
            </a:r>
          </a:p>
          <a:p>
            <a:r>
              <a:rPr lang="en-US" dirty="0"/>
              <a:t>Work everyone you can on every band</a:t>
            </a:r>
          </a:p>
          <a:p>
            <a:r>
              <a:rPr lang="en-US" dirty="0"/>
              <a:t>Score = QSO points x Total Grids Worked</a:t>
            </a:r>
          </a:p>
          <a:p>
            <a:endParaRPr lang="en-US" dirty="0"/>
          </a:p>
        </p:txBody>
      </p:sp>
      <p:sp>
        <p:nvSpPr>
          <p:cNvPr id="3" name="Title 2"/>
          <p:cNvSpPr>
            <a:spLocks noGrp="1"/>
          </p:cNvSpPr>
          <p:nvPr>
            <p:ph type="title"/>
          </p:nvPr>
        </p:nvSpPr>
        <p:spPr/>
        <p:txBody>
          <a:bodyPr/>
          <a:lstStyle/>
          <a:p>
            <a:r>
              <a:rPr lang="en-US" dirty="0"/>
              <a:t>Contest Format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192" y="4178500"/>
            <a:ext cx="1628998" cy="1910080"/>
          </a:xfrm>
          <a:prstGeom prst="rect">
            <a:avLst/>
          </a:prstGeom>
        </p:spPr>
      </p:pic>
      <p:graphicFrame>
        <p:nvGraphicFramePr>
          <p:cNvPr id="4" name="Table 4">
            <a:extLst>
              <a:ext uri="{FF2B5EF4-FFF2-40B4-BE49-F238E27FC236}">
                <a16:creationId xmlns:a16="http://schemas.microsoft.com/office/drawing/2014/main" id="{AD006E1D-3DCB-46B6-A198-3C4AAC34D9D5}"/>
              </a:ext>
            </a:extLst>
          </p:cNvPr>
          <p:cNvGraphicFramePr>
            <a:graphicFrameLocks noGrp="1"/>
          </p:cNvGraphicFramePr>
          <p:nvPr>
            <p:extLst>
              <p:ext uri="{D42A27DB-BD31-4B8C-83A1-F6EECF244321}">
                <p14:modId xmlns:p14="http://schemas.microsoft.com/office/powerpoint/2010/main" val="1194290855"/>
              </p:ext>
            </p:extLst>
          </p:nvPr>
        </p:nvGraphicFramePr>
        <p:xfrm>
          <a:off x="7076660" y="3700980"/>
          <a:ext cx="2584174" cy="2865120"/>
        </p:xfrm>
        <a:graphic>
          <a:graphicData uri="http://schemas.openxmlformats.org/drawingml/2006/table">
            <a:tbl>
              <a:tblPr firstRow="1" bandRow="1">
                <a:tableStyleId>{5C22544A-7EE6-4342-B048-85BDC9FD1C3A}</a:tableStyleId>
              </a:tblPr>
              <a:tblGrid>
                <a:gridCol w="1292087">
                  <a:extLst>
                    <a:ext uri="{9D8B030D-6E8A-4147-A177-3AD203B41FA5}">
                      <a16:colId xmlns:a16="http://schemas.microsoft.com/office/drawing/2014/main" val="2464373384"/>
                    </a:ext>
                  </a:extLst>
                </a:gridCol>
                <a:gridCol w="1292087">
                  <a:extLst>
                    <a:ext uri="{9D8B030D-6E8A-4147-A177-3AD203B41FA5}">
                      <a16:colId xmlns:a16="http://schemas.microsoft.com/office/drawing/2014/main" val="3588503860"/>
                    </a:ext>
                  </a:extLst>
                </a:gridCol>
              </a:tblGrid>
              <a:tr h="370840">
                <a:tc>
                  <a:txBody>
                    <a:bodyPr/>
                    <a:lstStyle/>
                    <a:p>
                      <a:r>
                        <a:rPr lang="en-US" dirty="0"/>
                        <a:t>Band</a:t>
                      </a:r>
                    </a:p>
                  </a:txBody>
                  <a:tcPr>
                    <a:solidFill>
                      <a:srgbClr val="7030A0"/>
                    </a:solidFill>
                  </a:tcPr>
                </a:tc>
                <a:tc>
                  <a:txBody>
                    <a:bodyPr/>
                    <a:lstStyle/>
                    <a:p>
                      <a:r>
                        <a:rPr lang="en-US" dirty="0"/>
                        <a:t>Points per QSO</a:t>
                      </a:r>
                    </a:p>
                  </a:txBody>
                  <a:tcPr>
                    <a:solidFill>
                      <a:srgbClr val="7030A0"/>
                    </a:solidFill>
                  </a:tcPr>
                </a:tc>
                <a:extLst>
                  <a:ext uri="{0D108BD9-81ED-4DB2-BD59-A6C34878D82A}">
                    <a16:rowId xmlns:a16="http://schemas.microsoft.com/office/drawing/2014/main" val="3797762794"/>
                  </a:ext>
                </a:extLst>
              </a:tr>
              <a:tr h="370840">
                <a:tc>
                  <a:txBody>
                    <a:bodyPr/>
                    <a:lstStyle/>
                    <a:p>
                      <a:r>
                        <a:rPr lang="en-US" dirty="0"/>
                        <a:t>50 MHz</a:t>
                      </a:r>
                    </a:p>
                  </a:txBody>
                  <a:tcPr/>
                </a:tc>
                <a:tc>
                  <a:txBody>
                    <a:bodyPr/>
                    <a:lstStyle/>
                    <a:p>
                      <a:r>
                        <a:rPr lang="en-US" dirty="0"/>
                        <a:t>1</a:t>
                      </a:r>
                    </a:p>
                  </a:txBody>
                  <a:tcPr/>
                </a:tc>
                <a:extLst>
                  <a:ext uri="{0D108BD9-81ED-4DB2-BD59-A6C34878D82A}">
                    <a16:rowId xmlns:a16="http://schemas.microsoft.com/office/drawing/2014/main" val="3906980920"/>
                  </a:ext>
                </a:extLst>
              </a:tr>
              <a:tr h="370840">
                <a:tc>
                  <a:txBody>
                    <a:bodyPr/>
                    <a:lstStyle/>
                    <a:p>
                      <a:r>
                        <a:rPr lang="en-US" dirty="0"/>
                        <a:t>144 MHz</a:t>
                      </a:r>
                    </a:p>
                  </a:txBody>
                  <a:tcPr/>
                </a:tc>
                <a:tc>
                  <a:txBody>
                    <a:bodyPr/>
                    <a:lstStyle/>
                    <a:p>
                      <a:r>
                        <a:rPr lang="en-US" dirty="0"/>
                        <a:t>1</a:t>
                      </a:r>
                    </a:p>
                  </a:txBody>
                  <a:tcPr/>
                </a:tc>
                <a:extLst>
                  <a:ext uri="{0D108BD9-81ED-4DB2-BD59-A6C34878D82A}">
                    <a16:rowId xmlns:a16="http://schemas.microsoft.com/office/drawing/2014/main" val="1891257835"/>
                  </a:ext>
                </a:extLst>
              </a:tr>
              <a:tr h="370840">
                <a:tc>
                  <a:txBody>
                    <a:bodyPr/>
                    <a:lstStyle/>
                    <a:p>
                      <a:r>
                        <a:rPr lang="en-US" dirty="0"/>
                        <a:t>222 MHz</a:t>
                      </a:r>
                    </a:p>
                  </a:txBody>
                  <a:tcPr/>
                </a:tc>
                <a:tc>
                  <a:txBody>
                    <a:bodyPr/>
                    <a:lstStyle/>
                    <a:p>
                      <a:r>
                        <a:rPr lang="en-US" dirty="0"/>
                        <a:t>2</a:t>
                      </a:r>
                    </a:p>
                  </a:txBody>
                  <a:tcPr/>
                </a:tc>
                <a:extLst>
                  <a:ext uri="{0D108BD9-81ED-4DB2-BD59-A6C34878D82A}">
                    <a16:rowId xmlns:a16="http://schemas.microsoft.com/office/drawing/2014/main" val="1826004250"/>
                  </a:ext>
                </a:extLst>
              </a:tr>
              <a:tr h="370840">
                <a:tc>
                  <a:txBody>
                    <a:bodyPr/>
                    <a:lstStyle/>
                    <a:p>
                      <a:r>
                        <a:rPr lang="en-US" dirty="0"/>
                        <a:t>432 MHz</a:t>
                      </a:r>
                    </a:p>
                  </a:txBody>
                  <a:tcPr/>
                </a:tc>
                <a:tc>
                  <a:txBody>
                    <a:bodyPr/>
                    <a:lstStyle/>
                    <a:p>
                      <a:r>
                        <a:rPr lang="en-US" dirty="0"/>
                        <a:t>2</a:t>
                      </a:r>
                    </a:p>
                  </a:txBody>
                  <a:tcPr/>
                </a:tc>
                <a:extLst>
                  <a:ext uri="{0D108BD9-81ED-4DB2-BD59-A6C34878D82A}">
                    <a16:rowId xmlns:a16="http://schemas.microsoft.com/office/drawing/2014/main" val="1581065038"/>
                  </a:ext>
                </a:extLst>
              </a:tr>
              <a:tr h="370840">
                <a:tc>
                  <a:txBody>
                    <a:bodyPr/>
                    <a:lstStyle/>
                    <a:p>
                      <a:r>
                        <a:rPr lang="en-US" dirty="0"/>
                        <a:t>902 MHz</a:t>
                      </a:r>
                    </a:p>
                  </a:txBody>
                  <a:tcPr/>
                </a:tc>
                <a:tc>
                  <a:txBody>
                    <a:bodyPr/>
                    <a:lstStyle/>
                    <a:p>
                      <a:r>
                        <a:rPr lang="en-US" dirty="0"/>
                        <a:t>3</a:t>
                      </a:r>
                    </a:p>
                  </a:txBody>
                  <a:tcPr/>
                </a:tc>
                <a:extLst>
                  <a:ext uri="{0D108BD9-81ED-4DB2-BD59-A6C34878D82A}">
                    <a16:rowId xmlns:a16="http://schemas.microsoft.com/office/drawing/2014/main" val="298900659"/>
                  </a:ext>
                </a:extLst>
              </a:tr>
              <a:tr h="370840">
                <a:tc>
                  <a:txBody>
                    <a:bodyPr/>
                    <a:lstStyle/>
                    <a:p>
                      <a:r>
                        <a:rPr lang="en-US" dirty="0"/>
                        <a:t>1296 MHz</a:t>
                      </a:r>
                    </a:p>
                  </a:txBody>
                  <a:tcPr/>
                </a:tc>
                <a:tc>
                  <a:txBody>
                    <a:bodyPr/>
                    <a:lstStyle/>
                    <a:p>
                      <a:r>
                        <a:rPr lang="en-US" dirty="0"/>
                        <a:t>3</a:t>
                      </a:r>
                    </a:p>
                  </a:txBody>
                  <a:tcPr/>
                </a:tc>
                <a:extLst>
                  <a:ext uri="{0D108BD9-81ED-4DB2-BD59-A6C34878D82A}">
                    <a16:rowId xmlns:a16="http://schemas.microsoft.com/office/drawing/2014/main" val="1449006494"/>
                  </a:ext>
                </a:extLst>
              </a:tr>
            </a:tbl>
          </a:graphicData>
        </a:graphic>
      </p:graphicFrame>
      <p:sp>
        <p:nvSpPr>
          <p:cNvPr id="5" name="TextBox 4">
            <a:extLst>
              <a:ext uri="{FF2B5EF4-FFF2-40B4-BE49-F238E27FC236}">
                <a16:creationId xmlns:a16="http://schemas.microsoft.com/office/drawing/2014/main" id="{4AEF4179-3A22-4070-8DB7-053641DB43DD}"/>
              </a:ext>
            </a:extLst>
          </p:cNvPr>
          <p:cNvSpPr txBox="1"/>
          <p:nvPr/>
        </p:nvSpPr>
        <p:spPr>
          <a:xfrm>
            <a:off x="9992139" y="4178500"/>
            <a:ext cx="954157" cy="1200329"/>
          </a:xfrm>
          <a:prstGeom prst="rect">
            <a:avLst/>
          </a:prstGeom>
          <a:noFill/>
        </p:spPr>
        <p:txBody>
          <a:bodyPr wrap="square" rtlCol="0">
            <a:spAutoFit/>
          </a:bodyPr>
          <a:lstStyle/>
          <a:p>
            <a:r>
              <a:rPr lang="en-US" dirty="0"/>
              <a:t>ARRL</a:t>
            </a:r>
          </a:p>
          <a:p>
            <a:r>
              <a:rPr lang="en-US" dirty="0"/>
              <a:t>June</a:t>
            </a:r>
          </a:p>
          <a:p>
            <a:r>
              <a:rPr lang="en-US" dirty="0"/>
              <a:t>VHF</a:t>
            </a:r>
          </a:p>
          <a:p>
            <a:r>
              <a:rPr lang="en-US" dirty="0"/>
              <a:t>Contest</a:t>
            </a:r>
          </a:p>
        </p:txBody>
      </p:sp>
    </p:spTree>
    <p:extLst>
      <p:ext uri="{BB962C8B-B14F-4D97-AF65-F5344CB8AC3E}">
        <p14:creationId xmlns:p14="http://schemas.microsoft.com/office/powerpoint/2010/main" val="28071461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1762125" y="304801"/>
            <a:ext cx="87630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dirty="0"/>
              <a:t>To make a contact, you need to exchange call sign and grid locator with the other station</a:t>
            </a:r>
          </a:p>
        </p:txBody>
      </p:sp>
      <p:pic>
        <p:nvPicPr>
          <p:cNvPr id="22532" name="Picture 19" descr="grid_locator_m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1809750"/>
            <a:ext cx="8534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9" name="Picture 21" descr="cogri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332686"/>
            <a:ext cx="6408738" cy="51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0047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A Few Operating Categories</a:t>
            </a:r>
          </a:p>
        </p:txBody>
      </p:sp>
      <p:sp>
        <p:nvSpPr>
          <p:cNvPr id="29" name="Subtitle 2"/>
          <p:cNvSpPr>
            <a:spLocks noGrp="1"/>
          </p:cNvSpPr>
          <p:nvPr>
            <p:ph idx="1"/>
          </p:nvPr>
        </p:nvSpPr>
        <p:spPr>
          <a:xfrm>
            <a:off x="4810259" y="649480"/>
            <a:ext cx="6555347" cy="5546047"/>
          </a:xfrm>
        </p:spPr>
        <p:txBody>
          <a:bodyPr anchor="ctr">
            <a:noAutofit/>
          </a:bodyPr>
          <a:lstStyle/>
          <a:p>
            <a:pPr marL="0" lvl="0" indent="0">
              <a:buNone/>
            </a:pPr>
            <a:r>
              <a:rPr lang="en-US" sz="2400" b="1" dirty="0"/>
              <a:t>Single Operator Portable  (“QRP”)</a:t>
            </a:r>
          </a:p>
          <a:p>
            <a:pPr marL="914400" lvl="2" indent="0">
              <a:buNone/>
            </a:pPr>
            <a:r>
              <a:rPr lang="en-US" sz="2400" dirty="0"/>
              <a:t>10W max, portable power source and equipment</a:t>
            </a:r>
          </a:p>
          <a:p>
            <a:pPr marL="0" lvl="0" indent="0">
              <a:buNone/>
            </a:pPr>
            <a:r>
              <a:rPr lang="en-US" sz="2400" b="1" dirty="0"/>
              <a:t>Single Operator, 3 Band</a:t>
            </a:r>
          </a:p>
          <a:p>
            <a:pPr marL="914400" lvl="2" indent="0">
              <a:buNone/>
            </a:pPr>
            <a:r>
              <a:rPr lang="en-US" sz="2400" dirty="0"/>
              <a:t>50, 144 and 432 MHz only</a:t>
            </a:r>
          </a:p>
          <a:p>
            <a:pPr marL="914400" lvl="2" indent="0">
              <a:buNone/>
            </a:pPr>
            <a:r>
              <a:rPr lang="en-US" sz="2400" dirty="0"/>
              <a:t>100W on 50 and 144 MHz, 50W on 432 MHz</a:t>
            </a:r>
          </a:p>
          <a:p>
            <a:pPr marL="0" lvl="0" indent="0">
              <a:buNone/>
            </a:pPr>
            <a:r>
              <a:rPr lang="en-US" sz="2400" b="1" dirty="0"/>
              <a:t>Single Operator, FM Only</a:t>
            </a:r>
          </a:p>
          <a:p>
            <a:pPr marL="914400" lvl="2" indent="0">
              <a:buNone/>
            </a:pPr>
            <a:r>
              <a:rPr lang="en-US" sz="2400" dirty="0"/>
              <a:t>50, 144, 222 and 440 MHz (FM Only)</a:t>
            </a:r>
          </a:p>
          <a:p>
            <a:pPr marL="914400" lvl="2" indent="0">
              <a:buNone/>
            </a:pPr>
            <a:r>
              <a:rPr lang="en-US" sz="2400" dirty="0"/>
              <a:t>100W on all bands</a:t>
            </a:r>
          </a:p>
          <a:p>
            <a:pPr marL="0" indent="0">
              <a:buNone/>
            </a:pPr>
            <a:r>
              <a:rPr lang="en-US" sz="2400" b="1" dirty="0"/>
              <a:t>Rover</a:t>
            </a:r>
          </a:p>
          <a:p>
            <a:pPr marL="914400" lvl="2" indent="0">
              <a:buNone/>
            </a:pPr>
            <a:r>
              <a:rPr lang="en-US" sz="2400" dirty="0"/>
              <a:t>Operate from more than one grid</a:t>
            </a:r>
          </a:p>
          <a:p>
            <a:pPr marL="914400" lvl="2" indent="0">
              <a:buNone/>
            </a:pPr>
            <a:r>
              <a:rPr lang="en-US" sz="2400" dirty="0"/>
              <a:t>Usually, no power limit but check the rules</a:t>
            </a:r>
          </a:p>
          <a:p>
            <a:pPr marL="0" indent="0">
              <a:buNone/>
            </a:pPr>
            <a:r>
              <a:rPr lang="en-US" sz="2400" b="1" dirty="0"/>
              <a:t>Hilltopper (CQ WW VHF Contest only)</a:t>
            </a:r>
          </a:p>
          <a:p>
            <a:pPr marL="914400" lvl="2" indent="0">
              <a:buNone/>
            </a:pPr>
            <a:r>
              <a:rPr lang="en-US" sz="2400" dirty="0"/>
              <a:t>Portable station with 6 hour time limit </a:t>
            </a:r>
            <a:br>
              <a:rPr lang="en-US" sz="2400" dirty="0"/>
            </a:br>
            <a:endParaRPr lang="en-US" sz="2400" dirty="0"/>
          </a:p>
        </p:txBody>
      </p:sp>
    </p:spTree>
    <p:extLst>
      <p:ext uri="{BB962C8B-B14F-4D97-AF65-F5344CB8AC3E}">
        <p14:creationId xmlns:p14="http://schemas.microsoft.com/office/powerpoint/2010/main" val="3957586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EB3E6-5BF2-4F00-87ED-4F74B29FDC39}"/>
              </a:ext>
            </a:extLst>
          </p:cNvPr>
          <p:cNvSpPr>
            <a:spLocks noGrp="1"/>
          </p:cNvSpPr>
          <p:nvPr>
            <p:ph type="title"/>
          </p:nvPr>
        </p:nvSpPr>
        <p:spPr/>
        <p:txBody>
          <a:bodyPr/>
          <a:lstStyle/>
          <a:p>
            <a:r>
              <a:rPr lang="en-US" dirty="0"/>
              <a:t>What is VHF/UHF?</a:t>
            </a:r>
          </a:p>
        </p:txBody>
      </p:sp>
      <p:pic>
        <p:nvPicPr>
          <p:cNvPr id="6" name="Picture 5">
            <a:extLst>
              <a:ext uri="{FF2B5EF4-FFF2-40B4-BE49-F238E27FC236}">
                <a16:creationId xmlns:a16="http://schemas.microsoft.com/office/drawing/2014/main" id="{B5AEE820-51D3-4441-9510-EE09864D1074}"/>
              </a:ext>
            </a:extLst>
          </p:cNvPr>
          <p:cNvPicPr>
            <a:picLocks noChangeAspect="1"/>
          </p:cNvPicPr>
          <p:nvPr/>
        </p:nvPicPr>
        <p:blipFill>
          <a:blip r:embed="rId2"/>
          <a:stretch>
            <a:fillRect/>
          </a:stretch>
        </p:blipFill>
        <p:spPr>
          <a:xfrm>
            <a:off x="838200" y="1756668"/>
            <a:ext cx="10593888" cy="4250634"/>
          </a:xfrm>
          <a:prstGeom prst="rect">
            <a:avLst/>
          </a:prstGeom>
        </p:spPr>
      </p:pic>
      <p:sp>
        <p:nvSpPr>
          <p:cNvPr id="9" name="Arrow: Right 8">
            <a:extLst>
              <a:ext uri="{FF2B5EF4-FFF2-40B4-BE49-F238E27FC236}">
                <a16:creationId xmlns:a16="http://schemas.microsoft.com/office/drawing/2014/main" id="{A89E8D50-5EE1-4E01-88A8-69252E82257E}"/>
              </a:ext>
            </a:extLst>
          </p:cNvPr>
          <p:cNvSpPr/>
          <p:nvPr/>
        </p:nvSpPr>
        <p:spPr bwMode="auto">
          <a:xfrm>
            <a:off x="6548816" y="3386792"/>
            <a:ext cx="304800" cy="304800"/>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chemeClr val="tx1"/>
              </a:solidFill>
              <a:latin typeface="Segoe" pitchFamily="34" charset="0"/>
            </a:endParaRPr>
          </a:p>
        </p:txBody>
      </p:sp>
      <p:sp>
        <p:nvSpPr>
          <p:cNvPr id="10" name="Arrow: Right 9">
            <a:extLst>
              <a:ext uri="{FF2B5EF4-FFF2-40B4-BE49-F238E27FC236}">
                <a16:creationId xmlns:a16="http://schemas.microsoft.com/office/drawing/2014/main" id="{7F044003-EF6E-468D-99A0-ABA1BB7F219E}"/>
              </a:ext>
            </a:extLst>
          </p:cNvPr>
          <p:cNvSpPr/>
          <p:nvPr/>
        </p:nvSpPr>
        <p:spPr bwMode="auto">
          <a:xfrm>
            <a:off x="6548816" y="3691592"/>
            <a:ext cx="304800" cy="304800"/>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chemeClr val="tx1"/>
              </a:solidFill>
              <a:latin typeface="Segoe" pitchFamily="34" charset="0"/>
            </a:endParaRPr>
          </a:p>
        </p:txBody>
      </p:sp>
      <p:sp>
        <p:nvSpPr>
          <p:cNvPr id="11" name="Arrow: Right 10">
            <a:extLst>
              <a:ext uri="{FF2B5EF4-FFF2-40B4-BE49-F238E27FC236}">
                <a16:creationId xmlns:a16="http://schemas.microsoft.com/office/drawing/2014/main" id="{0B8DD29F-0535-4C7E-9BB1-D9460381F096}"/>
              </a:ext>
            </a:extLst>
          </p:cNvPr>
          <p:cNvSpPr/>
          <p:nvPr/>
        </p:nvSpPr>
        <p:spPr bwMode="auto">
          <a:xfrm>
            <a:off x="6548816" y="4559609"/>
            <a:ext cx="304800" cy="304800"/>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chemeClr val="tx1"/>
              </a:solidFill>
              <a:latin typeface="Segoe" pitchFamily="34" charset="0"/>
            </a:endParaRPr>
          </a:p>
        </p:txBody>
      </p:sp>
      <p:sp>
        <p:nvSpPr>
          <p:cNvPr id="3" name="Rectangle 2">
            <a:extLst>
              <a:ext uri="{FF2B5EF4-FFF2-40B4-BE49-F238E27FC236}">
                <a16:creationId xmlns:a16="http://schemas.microsoft.com/office/drawing/2014/main" id="{700F1655-9569-FA6E-0BD5-BF73583EA7A7}"/>
              </a:ext>
            </a:extLst>
          </p:cNvPr>
          <p:cNvSpPr/>
          <p:nvPr/>
        </p:nvSpPr>
        <p:spPr>
          <a:xfrm>
            <a:off x="7072032" y="253905"/>
            <a:ext cx="1909498" cy="1323439"/>
          </a:xfrm>
          <a:prstGeom prst="rect">
            <a:avLst/>
          </a:prstGeom>
          <a:noFill/>
        </p:spPr>
        <p:txBody>
          <a:bodyPr wrap="none" lIns="91440" tIns="45720" rIns="91440" bIns="45720">
            <a:spAutoFit/>
          </a:bodyPr>
          <a:lstStyle/>
          <a:p>
            <a:pPr algn="ctr"/>
            <a:r>
              <a:rPr lang="en-US" sz="8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VHF</a:t>
            </a:r>
          </a:p>
        </p:txBody>
      </p:sp>
      <p:sp>
        <p:nvSpPr>
          <p:cNvPr id="4" name="Rectangle 3">
            <a:extLst>
              <a:ext uri="{FF2B5EF4-FFF2-40B4-BE49-F238E27FC236}">
                <a16:creationId xmlns:a16="http://schemas.microsoft.com/office/drawing/2014/main" id="{C2D7420E-402B-6776-8F3C-BCA1CD24C8D1}"/>
              </a:ext>
            </a:extLst>
          </p:cNvPr>
          <p:cNvSpPr/>
          <p:nvPr/>
        </p:nvSpPr>
        <p:spPr>
          <a:xfrm>
            <a:off x="9180856" y="232627"/>
            <a:ext cx="1973618" cy="1323439"/>
          </a:xfrm>
          <a:prstGeom prst="rect">
            <a:avLst/>
          </a:prstGeom>
          <a:noFill/>
        </p:spPr>
        <p:txBody>
          <a:bodyPr wrap="none" lIns="91440" tIns="45720" rIns="91440" bIns="45720">
            <a:spAutoFit/>
          </a:bodyPr>
          <a:lstStyle/>
          <a:p>
            <a:pPr algn="ctr"/>
            <a:r>
              <a:rPr lang="en-US" sz="8000" b="1" dirty="0">
                <a:ln w="9525">
                  <a:solidFill>
                    <a:schemeClr val="bg1"/>
                  </a:solidFill>
                  <a:prstDash val="solid"/>
                </a:ln>
                <a:solidFill>
                  <a:srgbClr val="0070C0"/>
                </a:solidFill>
                <a:effectLst>
                  <a:outerShdw blurRad="12700" dist="38100" dir="2700000" algn="tl" rotWithShape="0">
                    <a:schemeClr val="bg1">
                      <a:lumMod val="50000"/>
                    </a:schemeClr>
                  </a:outerShdw>
                </a:effectLst>
              </a:rPr>
              <a:t>U</a:t>
            </a:r>
            <a:r>
              <a:rPr lang="en-US" sz="8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rPr>
              <a:t>HF</a:t>
            </a:r>
          </a:p>
        </p:txBody>
      </p:sp>
    </p:spTree>
    <p:extLst>
      <p:ext uri="{BB962C8B-B14F-4D97-AF65-F5344CB8AC3E}">
        <p14:creationId xmlns:p14="http://schemas.microsoft.com/office/powerpoint/2010/main" val="401187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1" y="1504722"/>
            <a:ext cx="8229600" cy="3767185"/>
          </a:xfrm>
        </p:spPr>
        <p:txBody>
          <a:bodyPr/>
          <a:lstStyle/>
          <a:p>
            <a:r>
              <a:rPr lang="en-US" dirty="0"/>
              <a:t>ARRL January VHF Contest</a:t>
            </a:r>
            <a:br>
              <a:rPr lang="en-US" dirty="0"/>
            </a:br>
            <a:r>
              <a:rPr lang="en-US" sz="1600" dirty="0"/>
              <a:t>Third or fourth weekend in January</a:t>
            </a:r>
          </a:p>
          <a:p>
            <a:r>
              <a:rPr lang="en-US" dirty="0"/>
              <a:t>ARRL June VHF Contest</a:t>
            </a:r>
            <a:br>
              <a:rPr lang="en-US" dirty="0"/>
            </a:br>
            <a:r>
              <a:rPr lang="en-US" sz="1600" dirty="0"/>
              <a:t>Second full weekend in June</a:t>
            </a:r>
          </a:p>
          <a:p>
            <a:r>
              <a:rPr lang="en-US" dirty="0"/>
              <a:t>CQ</a:t>
            </a:r>
            <a:r>
              <a:rPr lang="en-US" baseline="0" dirty="0"/>
              <a:t> Worldwide VHF Contest</a:t>
            </a:r>
            <a:br>
              <a:rPr lang="en-US" baseline="0" dirty="0"/>
            </a:br>
            <a:r>
              <a:rPr lang="en-US" sz="1600" dirty="0"/>
              <a:t>SSB/CW/FM: First Weekend of July</a:t>
            </a:r>
            <a:br>
              <a:rPr lang="en-US" sz="1600" dirty="0"/>
            </a:br>
            <a:r>
              <a:rPr lang="en-US" sz="1600" dirty="0"/>
              <a:t>Digital : Third Weekend of July</a:t>
            </a:r>
          </a:p>
          <a:p>
            <a:pPr marL="392113" lvl="1" indent="0">
              <a:buNone/>
            </a:pPr>
            <a:r>
              <a:rPr lang="en-US" sz="1600" dirty="0"/>
              <a:t>     6 Meters and 2 Meters only</a:t>
            </a:r>
          </a:p>
          <a:p>
            <a:r>
              <a:rPr lang="en-US" baseline="0" dirty="0"/>
              <a:t>ARRL September VHF Contest</a:t>
            </a:r>
            <a:br>
              <a:rPr lang="en-US" baseline="0" dirty="0"/>
            </a:br>
            <a:r>
              <a:rPr lang="en-US" sz="1600" dirty="0"/>
              <a:t>Second full weekend in September</a:t>
            </a:r>
          </a:p>
          <a:p>
            <a:endParaRPr lang="en-US" dirty="0"/>
          </a:p>
        </p:txBody>
      </p:sp>
      <p:sp>
        <p:nvSpPr>
          <p:cNvPr id="3" name="Title 2"/>
          <p:cNvSpPr>
            <a:spLocks noGrp="1"/>
          </p:cNvSpPr>
          <p:nvPr>
            <p:ph type="title"/>
          </p:nvPr>
        </p:nvSpPr>
        <p:spPr/>
        <p:txBody>
          <a:bodyPr/>
          <a:lstStyle/>
          <a:p>
            <a:r>
              <a:rPr lang="en-US" dirty="0"/>
              <a:t>VHF Contest Calendar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482" y="1391478"/>
            <a:ext cx="5683919" cy="3214812"/>
          </a:xfrm>
          <a:prstGeom prst="rect">
            <a:avLst/>
          </a:prstGeom>
        </p:spPr>
      </p:pic>
      <p:sp>
        <p:nvSpPr>
          <p:cNvPr id="6" name="Rectangle: Rounded Corners 5">
            <a:extLst>
              <a:ext uri="{FF2B5EF4-FFF2-40B4-BE49-F238E27FC236}">
                <a16:creationId xmlns:a16="http://schemas.microsoft.com/office/drawing/2014/main" id="{E9BDC400-6EAD-4AAA-9046-EAF3821504B2}"/>
              </a:ext>
            </a:extLst>
          </p:cNvPr>
          <p:cNvSpPr/>
          <p:nvPr/>
        </p:nvSpPr>
        <p:spPr bwMode="auto">
          <a:xfrm>
            <a:off x="1651553" y="5060868"/>
            <a:ext cx="3352800" cy="1552393"/>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300" dirty="0">
                <a:solidFill>
                  <a:schemeClr val="tx1"/>
                </a:solidFill>
                <a:latin typeface="Segoe" pitchFamily="34" charset="0"/>
              </a:rPr>
              <a:t>June is the big</a:t>
            </a:r>
          </a:p>
          <a:p>
            <a:pPr algn="ctr" defTabSz="914099" fontAlgn="base">
              <a:spcBef>
                <a:spcPct val="0"/>
              </a:spcBef>
              <a:spcAft>
                <a:spcPct val="0"/>
              </a:spcAft>
            </a:pPr>
            <a:r>
              <a:rPr lang="en-US" sz="2300" dirty="0">
                <a:solidFill>
                  <a:schemeClr val="tx1"/>
                </a:solidFill>
                <a:latin typeface="Segoe" pitchFamily="34" charset="0"/>
              </a:rPr>
              <a:t>VHF contest:</a:t>
            </a:r>
            <a:br>
              <a:rPr lang="en-US" sz="2300" dirty="0">
                <a:solidFill>
                  <a:schemeClr val="tx1"/>
                </a:solidFill>
                <a:latin typeface="Segoe" pitchFamily="34" charset="0"/>
              </a:rPr>
            </a:br>
            <a:r>
              <a:rPr lang="en-US" sz="2300" dirty="0">
                <a:solidFill>
                  <a:schemeClr val="tx1"/>
                </a:solidFill>
                <a:latin typeface="Segoe" pitchFamily="34" charset="0"/>
              </a:rPr>
              <a:t>warm weather and sporadic-e</a:t>
            </a:r>
          </a:p>
        </p:txBody>
      </p:sp>
    </p:spTree>
    <p:extLst>
      <p:ext uri="{BB962C8B-B14F-4D97-AF65-F5344CB8AC3E}">
        <p14:creationId xmlns:p14="http://schemas.microsoft.com/office/powerpoint/2010/main" val="206872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p://bob%40k0nr%2Ecom@imap.k0nr.com:143/fetch%3EUID%3E.INBOX%3E42673?part=1.1.2&amp;filename=untitled-34.jpg"/>
          <p:cNvSpPr>
            <a:spLocks noChangeAspect="1" noChangeArrowheads="1"/>
          </p:cNvSpPr>
          <p:nvPr/>
        </p:nvSpPr>
        <p:spPr bwMode="auto">
          <a:xfrm>
            <a:off x="1679576" y="-6362700"/>
            <a:ext cx="17668875" cy="13258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p://bob%40k0nr%2Ecom@imap.k0nr.com:143/fetch%3EUID%3E.INBOX%3E42673?part=1.1.2&amp;filename=untitled-34.jpg"/>
          <p:cNvSpPr>
            <a:spLocks noChangeAspect="1" noChangeArrowheads="1"/>
          </p:cNvSpPr>
          <p:nvPr/>
        </p:nvSpPr>
        <p:spPr bwMode="auto">
          <a:xfrm>
            <a:off x="1831976" y="-6210300"/>
            <a:ext cx="17668875" cy="13258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5718"/>
            <a:ext cx="9142412" cy="6856810"/>
          </a:xfrm>
          <a:prstGeom prst="rect">
            <a:avLst/>
          </a:prstGeom>
        </p:spPr>
      </p:pic>
      <p:sp>
        <p:nvSpPr>
          <p:cNvPr id="6" name="TextBox 5"/>
          <p:cNvSpPr txBox="1"/>
          <p:nvPr/>
        </p:nvSpPr>
        <p:spPr>
          <a:xfrm>
            <a:off x="7162800" y="266701"/>
            <a:ext cx="3201988" cy="1200329"/>
          </a:xfrm>
          <a:prstGeom prst="rect">
            <a:avLst/>
          </a:prstGeom>
          <a:noFill/>
        </p:spPr>
        <p:txBody>
          <a:bodyPr wrap="square" rtlCol="0">
            <a:spAutoFit/>
          </a:bodyPr>
          <a:lstStyle/>
          <a:p>
            <a:r>
              <a:rPr lang="en-US" sz="2400" b="1" dirty="0"/>
              <a:t>Stu WØSTU</a:t>
            </a:r>
          </a:p>
          <a:p>
            <a:r>
              <a:rPr lang="en-US" sz="2400" b="1" dirty="0"/>
              <a:t> Mt Herman</a:t>
            </a:r>
            <a:br>
              <a:rPr lang="en-US" sz="2400" b="1" dirty="0"/>
            </a:br>
            <a:r>
              <a:rPr lang="en-US" sz="2400" b="1" dirty="0"/>
              <a:t>January VHF 2011</a:t>
            </a:r>
          </a:p>
        </p:txBody>
      </p:sp>
    </p:spTree>
    <p:extLst>
      <p:ext uri="{BB962C8B-B14F-4D97-AF65-F5344CB8AC3E}">
        <p14:creationId xmlns:p14="http://schemas.microsoft.com/office/powerpoint/2010/main" val="3203458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9" y="1"/>
            <a:ext cx="10083101" cy="6810827"/>
          </a:xfrm>
          <a:prstGeom prst="rect">
            <a:avLst/>
          </a:prstGeom>
        </p:spPr>
      </p:pic>
      <p:sp>
        <p:nvSpPr>
          <p:cNvPr id="7" name="TextBox 6"/>
          <p:cNvSpPr txBox="1"/>
          <p:nvPr/>
        </p:nvSpPr>
        <p:spPr>
          <a:xfrm>
            <a:off x="7581900" y="47172"/>
            <a:ext cx="3048000" cy="1200329"/>
          </a:xfrm>
          <a:prstGeom prst="rect">
            <a:avLst/>
          </a:prstGeom>
          <a:noFill/>
        </p:spPr>
        <p:txBody>
          <a:bodyPr wrap="square" rtlCol="0">
            <a:spAutoFit/>
          </a:bodyPr>
          <a:lstStyle/>
          <a:p>
            <a:r>
              <a:rPr lang="en-US" sz="2400" b="1" dirty="0"/>
              <a:t>KØNR</a:t>
            </a:r>
          </a:p>
          <a:p>
            <a:r>
              <a:rPr lang="en-US" sz="2400" b="1" dirty="0"/>
              <a:t>CQ WW VHF 2006</a:t>
            </a:r>
          </a:p>
          <a:p>
            <a:r>
              <a:rPr lang="en-US" sz="2400" b="1" dirty="0"/>
              <a:t>Mount Evans</a:t>
            </a:r>
          </a:p>
        </p:txBody>
      </p:sp>
    </p:spTree>
    <p:extLst>
      <p:ext uri="{BB962C8B-B14F-4D97-AF65-F5344CB8AC3E}">
        <p14:creationId xmlns:p14="http://schemas.microsoft.com/office/powerpoint/2010/main" val="2126598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223058"/>
            <a:ext cx="4681538" cy="646903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711" y="1119189"/>
            <a:ext cx="3594581" cy="5324474"/>
          </a:xfrm>
          <a:prstGeom prst="rect">
            <a:avLst/>
          </a:prstGeom>
        </p:spPr>
      </p:pic>
      <p:sp>
        <p:nvSpPr>
          <p:cNvPr id="7" name="Rectangle 6"/>
          <p:cNvSpPr/>
          <p:nvPr/>
        </p:nvSpPr>
        <p:spPr>
          <a:xfrm>
            <a:off x="2505075" y="423082"/>
            <a:ext cx="1828800" cy="646331"/>
          </a:xfrm>
          <a:prstGeom prst="rect">
            <a:avLst/>
          </a:prstGeom>
        </p:spPr>
        <p:txBody>
          <a:bodyPr wrap="square">
            <a:spAutoFit/>
          </a:bodyPr>
          <a:lstStyle/>
          <a:p>
            <a:r>
              <a:rPr lang="en-US" b="1" dirty="0"/>
              <a:t>Rover Station</a:t>
            </a:r>
          </a:p>
          <a:p>
            <a:r>
              <a:rPr lang="en-US" b="1" dirty="0"/>
              <a:t>Eric KRØVER</a:t>
            </a:r>
          </a:p>
        </p:txBody>
      </p:sp>
    </p:spTree>
    <p:extLst>
      <p:ext uri="{BB962C8B-B14F-4D97-AF65-F5344CB8AC3E}">
        <p14:creationId xmlns:p14="http://schemas.microsoft.com/office/powerpoint/2010/main" val="36380387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220200" cy="69151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304800"/>
            <a:ext cx="3676650" cy="275748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3" y="2133600"/>
            <a:ext cx="3438631" cy="4534274"/>
          </a:xfrm>
          <a:prstGeom prst="rect">
            <a:avLst/>
          </a:prstGeom>
        </p:spPr>
      </p:pic>
      <p:sp>
        <p:nvSpPr>
          <p:cNvPr id="7" name="TextBox 6"/>
          <p:cNvSpPr txBox="1"/>
          <p:nvPr/>
        </p:nvSpPr>
        <p:spPr>
          <a:xfrm>
            <a:off x="5867400" y="3638737"/>
            <a:ext cx="4724400" cy="1938992"/>
          </a:xfrm>
          <a:prstGeom prst="rect">
            <a:avLst/>
          </a:prstGeom>
          <a:noFill/>
        </p:spPr>
        <p:txBody>
          <a:bodyPr wrap="square" rtlCol="0">
            <a:spAutoFit/>
          </a:bodyPr>
          <a:lstStyle/>
          <a:p>
            <a:r>
              <a:rPr lang="en-US" sz="2400" dirty="0">
                <a:solidFill>
                  <a:schemeClr val="bg1"/>
                </a:solidFill>
              </a:rPr>
              <a:t>VHF Contest plus SOTA</a:t>
            </a:r>
          </a:p>
          <a:p>
            <a:r>
              <a:rPr lang="en-US" sz="2400" dirty="0">
                <a:solidFill>
                  <a:schemeClr val="bg1"/>
                </a:solidFill>
              </a:rPr>
              <a:t>2016 January VHF Contest (KØNR)</a:t>
            </a:r>
          </a:p>
          <a:p>
            <a:r>
              <a:rPr lang="en-US" sz="2400" dirty="0">
                <a:solidFill>
                  <a:schemeClr val="bg1"/>
                </a:solidFill>
              </a:rPr>
              <a:t>2m &amp; 70cm FM and SSB</a:t>
            </a:r>
          </a:p>
          <a:p>
            <a:r>
              <a:rPr lang="en-US" sz="2400" dirty="0">
                <a:solidFill>
                  <a:schemeClr val="bg1"/>
                </a:solidFill>
              </a:rPr>
              <a:t>17 QSOs in about one hour</a:t>
            </a:r>
          </a:p>
          <a:p>
            <a:r>
              <a:rPr lang="en-US" sz="2400" dirty="0">
                <a:solidFill>
                  <a:schemeClr val="bg1"/>
                </a:solidFill>
              </a:rPr>
              <a:t>Best DX: Wyoming DN71 (140 miles)</a:t>
            </a:r>
          </a:p>
        </p:txBody>
      </p:sp>
      <p:sp>
        <p:nvSpPr>
          <p:cNvPr id="8" name="TextBox 7"/>
          <p:cNvSpPr txBox="1"/>
          <p:nvPr/>
        </p:nvSpPr>
        <p:spPr>
          <a:xfrm>
            <a:off x="3505200" y="152400"/>
            <a:ext cx="2667000" cy="1569660"/>
          </a:xfrm>
          <a:prstGeom prst="rect">
            <a:avLst/>
          </a:prstGeom>
          <a:noFill/>
        </p:spPr>
        <p:txBody>
          <a:bodyPr wrap="square" rtlCol="0">
            <a:spAutoFit/>
          </a:bodyPr>
          <a:lstStyle/>
          <a:p>
            <a:r>
              <a:rPr lang="en-US" sz="3200" dirty="0">
                <a:solidFill>
                  <a:schemeClr val="bg1"/>
                </a:solidFill>
              </a:rPr>
              <a:t>Mt Herman WØC/FR-063</a:t>
            </a:r>
          </a:p>
          <a:p>
            <a:r>
              <a:rPr lang="en-US" sz="3200" dirty="0">
                <a:solidFill>
                  <a:schemeClr val="bg1"/>
                </a:solidFill>
              </a:rPr>
              <a:t>9063 feet</a:t>
            </a:r>
          </a:p>
        </p:txBody>
      </p:sp>
      <p:sp>
        <p:nvSpPr>
          <p:cNvPr id="9" name="TextBox 8">
            <a:extLst>
              <a:ext uri="{FF2B5EF4-FFF2-40B4-BE49-F238E27FC236}">
                <a16:creationId xmlns:a16="http://schemas.microsoft.com/office/drawing/2014/main" id="{43B3589E-98CF-48C8-9874-A8CB8520E3EA}"/>
              </a:ext>
            </a:extLst>
          </p:cNvPr>
          <p:cNvSpPr txBox="1"/>
          <p:nvPr/>
        </p:nvSpPr>
        <p:spPr>
          <a:xfrm>
            <a:off x="8172450" y="2523253"/>
            <a:ext cx="2057400" cy="461665"/>
          </a:xfrm>
          <a:prstGeom prst="rect">
            <a:avLst/>
          </a:prstGeom>
          <a:noFill/>
        </p:spPr>
        <p:txBody>
          <a:bodyPr wrap="square" rtlCol="0">
            <a:spAutoFit/>
          </a:bodyPr>
          <a:lstStyle/>
          <a:p>
            <a:r>
              <a:rPr lang="en-US" sz="2400" dirty="0" err="1">
                <a:solidFill>
                  <a:schemeClr val="bg1"/>
                </a:solidFill>
              </a:rPr>
              <a:t>Yaesu</a:t>
            </a:r>
            <a:r>
              <a:rPr lang="en-US" sz="2400" dirty="0">
                <a:solidFill>
                  <a:schemeClr val="bg1"/>
                </a:solidFill>
              </a:rPr>
              <a:t> FT-817</a:t>
            </a:r>
          </a:p>
        </p:txBody>
      </p:sp>
    </p:spTree>
    <p:extLst>
      <p:ext uri="{BB962C8B-B14F-4D97-AF65-F5344CB8AC3E}">
        <p14:creationId xmlns:p14="http://schemas.microsoft.com/office/powerpoint/2010/main" val="5589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15EBE8A-110A-4421-990C-ADA6D2D751F6}"/>
              </a:ext>
            </a:extLst>
          </p:cNvPr>
          <p:cNvSpPr>
            <a:spLocks noGrp="1"/>
          </p:cNvSpPr>
          <p:nvPr>
            <p:ph type="title"/>
          </p:nvPr>
        </p:nvSpPr>
        <p:spPr/>
        <p:txBody>
          <a:bodyPr>
            <a:normAutofit/>
          </a:bodyPr>
          <a:lstStyle/>
          <a:p>
            <a:r>
              <a:rPr lang="en-US" dirty="0"/>
              <a:t>ICOM IC-705 Transceiver</a:t>
            </a:r>
            <a:br>
              <a:rPr lang="en-US" dirty="0"/>
            </a:br>
            <a:endParaRPr lang="en-US" dirty="0"/>
          </a:p>
        </p:txBody>
      </p:sp>
      <p:sp>
        <p:nvSpPr>
          <p:cNvPr id="16" name="Shape 148">
            <a:extLst>
              <a:ext uri="{FF2B5EF4-FFF2-40B4-BE49-F238E27FC236}">
                <a16:creationId xmlns:a16="http://schemas.microsoft.com/office/drawing/2014/main" id="{5EB3AD82-CFA8-4FF3-8394-43B43E841BD2}"/>
              </a:ext>
            </a:extLst>
          </p:cNvPr>
          <p:cNvSpPr txBox="1">
            <a:spLocks/>
          </p:cNvSpPr>
          <p:nvPr/>
        </p:nvSpPr>
        <p:spPr>
          <a:xfrm>
            <a:off x="8085368" y="2593691"/>
            <a:ext cx="3470563" cy="1671692"/>
          </a:xfrm>
          <a:prstGeom prst="rect">
            <a:avLst/>
          </a:prstGeom>
          <a:solidFill>
            <a:schemeClr val="accent6">
              <a:hueOff val="10811956"/>
              <a:satOff val="-58544"/>
              <a:lumOff val="-9736"/>
            </a:schemeClr>
          </a:solidFill>
          <a:effectLst>
            <a:outerShdw blurRad="63500" dist="25400" dir="5400000" rotWithShape="0">
              <a:srgbClr val="000000">
                <a:alpha val="50000"/>
              </a:srgb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b="1">
                <a:latin typeface="Helvetica"/>
                <a:ea typeface="Helvetica"/>
                <a:cs typeface="Helvetica"/>
                <a:sym typeface="Helvetica"/>
              </a:defRPr>
            </a:pPr>
            <a:r>
              <a:rPr lang="en-US" sz="2000" b="1" dirty="0">
                <a:latin typeface="Helvetica"/>
                <a:ea typeface="Helvetica"/>
                <a:cs typeface="Helvetica"/>
                <a:sym typeface="Helvetica"/>
              </a:rPr>
              <a:t>Great frequency coverage</a:t>
            </a:r>
          </a:p>
          <a:p>
            <a:pPr marL="0" indent="0">
              <a:buNone/>
              <a:defRPr b="1">
                <a:latin typeface="Helvetica"/>
                <a:ea typeface="Helvetica"/>
                <a:cs typeface="Helvetica"/>
                <a:sym typeface="Helvetica"/>
              </a:defRPr>
            </a:pPr>
            <a:r>
              <a:rPr lang="en-US" sz="2000" b="1" dirty="0">
                <a:latin typeface="Helvetica"/>
                <a:ea typeface="Helvetica"/>
                <a:cs typeface="Helvetica"/>
                <a:sym typeface="Helvetica"/>
              </a:rPr>
              <a:t>Waterfall display</a:t>
            </a:r>
          </a:p>
          <a:p>
            <a:pPr marL="0" indent="0">
              <a:buNone/>
              <a:defRPr b="1">
                <a:latin typeface="Helvetica"/>
                <a:ea typeface="Helvetica"/>
                <a:cs typeface="Helvetica"/>
                <a:sym typeface="Helvetica"/>
              </a:defRPr>
            </a:pPr>
            <a:r>
              <a:rPr lang="en-US" sz="2000" b="1" dirty="0">
                <a:latin typeface="Helvetica"/>
                <a:ea typeface="Helvetica"/>
                <a:cs typeface="Helvetica"/>
                <a:sym typeface="Helvetica"/>
              </a:rPr>
              <a:t>VHF/UHF:</a:t>
            </a:r>
          </a:p>
          <a:p>
            <a:pPr marL="0" indent="0">
              <a:buNone/>
              <a:defRPr b="1">
                <a:latin typeface="Helvetica"/>
                <a:ea typeface="Helvetica"/>
                <a:cs typeface="Helvetica"/>
                <a:sym typeface="Helvetica"/>
              </a:defRPr>
            </a:pPr>
            <a:r>
              <a:rPr lang="en-US" sz="2000" b="1" dirty="0">
                <a:latin typeface="Helvetica"/>
                <a:ea typeface="Helvetica"/>
                <a:cs typeface="Helvetica"/>
                <a:sym typeface="Helvetica"/>
              </a:rPr>
              <a:t>6m, 2m, 70cm  (all modes)</a:t>
            </a:r>
          </a:p>
        </p:txBody>
      </p:sp>
      <p:pic>
        <p:nvPicPr>
          <p:cNvPr id="3" name="Picture 2" descr="A radio on a table&#10;&#10;AI-generated content may be incorrect.">
            <a:extLst>
              <a:ext uri="{FF2B5EF4-FFF2-40B4-BE49-F238E27FC236}">
                <a16:creationId xmlns:a16="http://schemas.microsoft.com/office/drawing/2014/main" id="{C3FEEF41-B93E-8A94-7C06-96F1994A4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189" y="1268128"/>
            <a:ext cx="7080985" cy="5310739"/>
          </a:xfrm>
          <a:prstGeom prst="rect">
            <a:avLst/>
          </a:prstGeom>
        </p:spPr>
      </p:pic>
      <p:sp>
        <p:nvSpPr>
          <p:cNvPr id="5" name="TextBox 4">
            <a:extLst>
              <a:ext uri="{FF2B5EF4-FFF2-40B4-BE49-F238E27FC236}">
                <a16:creationId xmlns:a16="http://schemas.microsoft.com/office/drawing/2014/main" id="{04585405-490E-C5DA-30BF-1B6E147C958F}"/>
              </a:ext>
            </a:extLst>
          </p:cNvPr>
          <p:cNvSpPr txBox="1"/>
          <p:nvPr/>
        </p:nvSpPr>
        <p:spPr>
          <a:xfrm>
            <a:off x="7834964" y="1268128"/>
            <a:ext cx="4206240" cy="954107"/>
          </a:xfrm>
          <a:prstGeom prst="rect">
            <a:avLst/>
          </a:prstGeom>
          <a:noFill/>
        </p:spPr>
        <p:txBody>
          <a:bodyPr wrap="square">
            <a:spAutoFit/>
          </a:bodyPr>
          <a:lstStyle/>
          <a:p>
            <a:r>
              <a:rPr lang="en-US" sz="2800" dirty="0"/>
              <a:t>160m to 70 cm, all mode</a:t>
            </a:r>
            <a:br>
              <a:rPr lang="en-US" sz="2800" dirty="0"/>
            </a:br>
            <a:r>
              <a:rPr lang="en-US" sz="2800" dirty="0"/>
              <a:t>10 watts (external battery)</a:t>
            </a:r>
          </a:p>
        </p:txBody>
      </p:sp>
      <p:pic>
        <p:nvPicPr>
          <p:cNvPr id="9" name="Picture 8" descr="A screenshot of a computer&#10;&#10;AI-generated content may be incorrect.">
            <a:extLst>
              <a:ext uri="{FF2B5EF4-FFF2-40B4-BE49-F238E27FC236}">
                <a16:creationId xmlns:a16="http://schemas.microsoft.com/office/drawing/2014/main" id="{BFE71115-5DCA-4DCF-4764-1BC897187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8093" y="98615"/>
            <a:ext cx="3078628" cy="6660770"/>
          </a:xfrm>
          <a:prstGeom prst="rect">
            <a:avLst/>
          </a:prstGeom>
        </p:spPr>
      </p:pic>
      <p:sp>
        <p:nvSpPr>
          <p:cNvPr id="11" name="TextBox 10">
            <a:extLst>
              <a:ext uri="{FF2B5EF4-FFF2-40B4-BE49-F238E27FC236}">
                <a16:creationId xmlns:a16="http://schemas.microsoft.com/office/drawing/2014/main" id="{66972C90-6B18-1FFD-A180-DDE916DE07EE}"/>
              </a:ext>
            </a:extLst>
          </p:cNvPr>
          <p:cNvSpPr txBox="1"/>
          <p:nvPr/>
        </p:nvSpPr>
        <p:spPr>
          <a:xfrm>
            <a:off x="8085368" y="6343048"/>
            <a:ext cx="184731" cy="369332"/>
          </a:xfrm>
          <a:prstGeom prst="rect">
            <a:avLst/>
          </a:prstGeom>
          <a:noFill/>
        </p:spPr>
        <p:txBody>
          <a:bodyPr wrap="none" rtlCol="0">
            <a:spAutoFit/>
          </a:bodyPr>
          <a:lstStyle/>
          <a:p>
            <a:endParaRPr lang="en-US" dirty="0"/>
          </a:p>
        </p:txBody>
      </p:sp>
      <p:sp>
        <p:nvSpPr>
          <p:cNvPr id="12" name="Shape 148">
            <a:extLst>
              <a:ext uri="{FF2B5EF4-FFF2-40B4-BE49-F238E27FC236}">
                <a16:creationId xmlns:a16="http://schemas.microsoft.com/office/drawing/2014/main" id="{A929DBD7-FAD2-B607-B589-99583262998B}"/>
              </a:ext>
            </a:extLst>
          </p:cNvPr>
          <p:cNvSpPr txBox="1">
            <a:spLocks/>
          </p:cNvSpPr>
          <p:nvPr/>
        </p:nvSpPr>
        <p:spPr>
          <a:xfrm>
            <a:off x="5123047" y="4820548"/>
            <a:ext cx="3470563" cy="1224118"/>
          </a:xfrm>
          <a:prstGeom prst="rect">
            <a:avLst/>
          </a:prstGeom>
          <a:solidFill>
            <a:schemeClr val="accent6">
              <a:hueOff val="10811956"/>
              <a:satOff val="-58544"/>
              <a:lumOff val="-9736"/>
            </a:schemeClr>
          </a:solidFill>
          <a:effectLst>
            <a:outerShdw blurRad="63500" dist="25400" dir="5400000" rotWithShape="0">
              <a:srgbClr val="000000">
                <a:alpha val="50000"/>
              </a:srgb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b="1">
                <a:latin typeface="Helvetica"/>
                <a:ea typeface="Helvetica"/>
                <a:cs typeface="Helvetica"/>
                <a:sym typeface="Helvetica"/>
              </a:defRPr>
            </a:pPr>
            <a:r>
              <a:rPr lang="en-US" sz="2000" b="1" dirty="0">
                <a:latin typeface="Helvetica"/>
                <a:ea typeface="Helvetica"/>
                <a:cs typeface="Helvetica"/>
                <a:sym typeface="Helvetica"/>
              </a:rPr>
              <a:t>iOS App for FT8/FT4</a:t>
            </a:r>
          </a:p>
          <a:p>
            <a:pPr marL="0" indent="0">
              <a:buNone/>
              <a:defRPr b="1">
                <a:latin typeface="Helvetica"/>
                <a:ea typeface="Helvetica"/>
                <a:cs typeface="Helvetica"/>
                <a:sym typeface="Helvetica"/>
              </a:defRPr>
            </a:pPr>
            <a:r>
              <a:rPr lang="en-US" sz="2000" b="1" dirty="0">
                <a:latin typeface="Helvetica"/>
                <a:ea typeface="Helvetica"/>
                <a:cs typeface="Helvetica"/>
                <a:sym typeface="Helvetica"/>
              </a:rPr>
              <a:t>SDR-Mobile</a:t>
            </a:r>
          </a:p>
          <a:p>
            <a:pPr marL="0" indent="0">
              <a:buNone/>
              <a:defRPr b="1">
                <a:latin typeface="Helvetica"/>
                <a:ea typeface="Helvetica"/>
                <a:cs typeface="Helvetica"/>
                <a:sym typeface="Helvetica"/>
              </a:defRPr>
            </a:pPr>
            <a:r>
              <a:rPr lang="en-US" sz="2000" b="1" dirty="0">
                <a:latin typeface="Helvetica"/>
                <a:ea typeface="Helvetica"/>
                <a:cs typeface="Helvetica"/>
                <a:sym typeface="Helvetica"/>
              </a:rPr>
              <a:t>By Marcus, DL8MRE</a:t>
            </a:r>
          </a:p>
        </p:txBody>
      </p:sp>
    </p:spTree>
    <p:extLst>
      <p:ext uri="{BB962C8B-B14F-4D97-AF65-F5344CB8AC3E}">
        <p14:creationId xmlns:p14="http://schemas.microsoft.com/office/powerpoint/2010/main" val="2348494802"/>
      </p:ext>
    </p:extLst>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09336" y="1690688"/>
            <a:ext cx="8229600" cy="3225498"/>
          </a:xfrm>
        </p:spPr>
        <p:txBody>
          <a:bodyPr>
            <a:normAutofit fontScale="92500" lnSpcReduction="10000"/>
          </a:bodyPr>
          <a:lstStyle/>
          <a:p>
            <a:r>
              <a:rPr lang="en-US" sz="3200" dirty="0"/>
              <a:t>6 Meters</a:t>
            </a:r>
          </a:p>
          <a:p>
            <a:pPr lvl="1"/>
            <a:r>
              <a:rPr lang="en-US" sz="2800" dirty="0"/>
              <a:t>Wire dipole antenna</a:t>
            </a:r>
          </a:p>
          <a:p>
            <a:pPr lvl="1"/>
            <a:r>
              <a:rPr lang="en-US" sz="2800" dirty="0"/>
              <a:t>End-fed halfwave antenna</a:t>
            </a:r>
          </a:p>
          <a:p>
            <a:pPr lvl="1"/>
            <a:r>
              <a:rPr lang="en-US" sz="2800" dirty="0" err="1"/>
              <a:t>Yagi</a:t>
            </a:r>
            <a:r>
              <a:rPr lang="en-US" sz="2800" dirty="0"/>
              <a:t> antenna</a:t>
            </a:r>
          </a:p>
          <a:p>
            <a:r>
              <a:rPr lang="en-US" sz="3200" dirty="0"/>
              <a:t>2 Meters and up</a:t>
            </a:r>
          </a:p>
          <a:p>
            <a:pPr lvl="1"/>
            <a:r>
              <a:rPr lang="en-US" sz="2800" dirty="0"/>
              <a:t>Usually going to use a beam antenna</a:t>
            </a:r>
            <a:br>
              <a:rPr lang="en-US" sz="2800" dirty="0"/>
            </a:br>
            <a:r>
              <a:rPr lang="en-US" sz="2800" dirty="0"/>
              <a:t>Typically: </a:t>
            </a:r>
            <a:r>
              <a:rPr lang="en-US" sz="2800" dirty="0" err="1"/>
              <a:t>Yagi</a:t>
            </a:r>
            <a:endParaRPr lang="en-US" sz="2800" dirty="0"/>
          </a:p>
          <a:p>
            <a:pPr lvl="1"/>
            <a:r>
              <a:rPr lang="en-US" sz="2800" dirty="0"/>
              <a:t>Horizontally polarized for SSB weak signal work</a:t>
            </a:r>
          </a:p>
        </p:txBody>
      </p:sp>
      <p:sp>
        <p:nvSpPr>
          <p:cNvPr id="3" name="Title 2"/>
          <p:cNvSpPr>
            <a:spLocks noGrp="1"/>
          </p:cNvSpPr>
          <p:nvPr>
            <p:ph type="title"/>
          </p:nvPr>
        </p:nvSpPr>
        <p:spPr/>
        <p:txBody>
          <a:bodyPr/>
          <a:lstStyle/>
          <a:p>
            <a:r>
              <a:rPr lang="en-US" dirty="0"/>
              <a:t>Mountaintop Antennas</a:t>
            </a:r>
          </a:p>
        </p:txBody>
      </p:sp>
      <p:pic>
        <p:nvPicPr>
          <p:cNvPr id="9" name="Picture 6" descr="dipol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3583" y="682833"/>
            <a:ext cx="360045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HBK05_22-0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9336" y="5361404"/>
            <a:ext cx="2886075" cy="12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7145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9DA80-6A7E-4629-AA0D-2A0DFD53E7FE}"/>
              </a:ext>
            </a:extLst>
          </p:cNvPr>
          <p:cNvSpPr>
            <a:spLocks noGrp="1"/>
          </p:cNvSpPr>
          <p:nvPr>
            <p:ph type="title"/>
          </p:nvPr>
        </p:nvSpPr>
        <p:spPr/>
        <p:txBody>
          <a:bodyPr/>
          <a:lstStyle/>
          <a:p>
            <a:r>
              <a:rPr lang="en-US" dirty="0"/>
              <a:t>Antennas: Polarization is Important</a:t>
            </a:r>
          </a:p>
        </p:txBody>
      </p:sp>
      <p:sp>
        <p:nvSpPr>
          <p:cNvPr id="3" name="Text Placeholder 2">
            <a:extLst>
              <a:ext uri="{FF2B5EF4-FFF2-40B4-BE49-F238E27FC236}">
                <a16:creationId xmlns:a16="http://schemas.microsoft.com/office/drawing/2014/main" id="{053767F7-A55B-43D6-A240-5C5F86B760C1}"/>
              </a:ext>
            </a:extLst>
          </p:cNvPr>
          <p:cNvSpPr>
            <a:spLocks noGrp="1"/>
          </p:cNvSpPr>
          <p:nvPr>
            <p:ph type="body" sz="quarter" idx="10"/>
          </p:nvPr>
        </p:nvSpPr>
        <p:spPr>
          <a:xfrm>
            <a:off x="1905000" y="1411552"/>
            <a:ext cx="8763000" cy="4727448"/>
          </a:xfrm>
        </p:spPr>
        <p:txBody>
          <a:bodyPr/>
          <a:lstStyle/>
          <a:p>
            <a:pPr>
              <a:buFont typeface="Arial" panose="020B0604020202020204" pitchFamily="34" charset="0"/>
              <a:buChar char="•"/>
            </a:pPr>
            <a:r>
              <a:rPr lang="en-US" sz="3200" u="sng" dirty="0"/>
              <a:t>Vertical polarization for FM, DMR, D-STAR</a:t>
            </a:r>
          </a:p>
          <a:p>
            <a:pPr lvl="1">
              <a:buFont typeface="Arial" panose="020B0604020202020204" pitchFamily="34" charset="0"/>
              <a:buChar char="•"/>
            </a:pPr>
            <a:r>
              <a:rPr lang="en-US" sz="2800" dirty="0"/>
              <a:t>Naturally omnidirectional</a:t>
            </a:r>
          </a:p>
          <a:p>
            <a:pPr lvl="1">
              <a:buFont typeface="Arial" panose="020B0604020202020204" pitchFamily="34" charset="0"/>
              <a:buChar char="•"/>
            </a:pPr>
            <a:r>
              <a:rPr lang="en-US" sz="2800" dirty="0"/>
              <a:t>Convenient for handheld, mobile and base</a:t>
            </a:r>
          </a:p>
          <a:p>
            <a:pPr>
              <a:buFont typeface="Arial" panose="020B0604020202020204" pitchFamily="34" charset="0"/>
              <a:buChar char="•"/>
            </a:pPr>
            <a:r>
              <a:rPr lang="en-US" sz="3200" u="sng" dirty="0"/>
              <a:t>Horizontal polarization for SSB, CW, WSJT (weak signal)</a:t>
            </a:r>
          </a:p>
          <a:p>
            <a:pPr lvl="1">
              <a:buFont typeface="Arial" panose="020B0604020202020204" pitchFamily="34" charset="0"/>
              <a:buChar char="•"/>
            </a:pPr>
            <a:r>
              <a:rPr lang="en-US" sz="2800" dirty="0"/>
              <a:t>Better performance with directional antennas</a:t>
            </a:r>
          </a:p>
          <a:p>
            <a:pPr lvl="1">
              <a:buFont typeface="Arial" panose="020B0604020202020204" pitchFamily="34" charset="0"/>
              <a:buChar char="•"/>
            </a:pPr>
            <a:r>
              <a:rPr lang="en-US" sz="2800" dirty="0"/>
              <a:t>Omnidirectional antennas available, too.</a:t>
            </a:r>
          </a:p>
          <a:p>
            <a:pPr lvl="1">
              <a:buFont typeface="Arial" panose="020B0604020202020204" pitchFamily="34" charset="0"/>
              <a:buChar char="•"/>
            </a:pPr>
            <a:r>
              <a:rPr lang="en-US" sz="2800" dirty="0"/>
              <a:t>Typical  installation is a Yagi antenna, requires a method of pointing it</a:t>
            </a:r>
            <a:endParaRPr lang="en-US" sz="2800" u="sng"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303666121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68978" y="1899996"/>
            <a:ext cx="8382000" cy="3490186"/>
          </a:xfrm>
        </p:spPr>
        <p:txBody>
          <a:bodyPr>
            <a:normAutofit fontScale="77500" lnSpcReduction="20000"/>
          </a:bodyPr>
          <a:lstStyle/>
          <a:p>
            <a:r>
              <a:rPr lang="en-US" sz="3600" dirty="0"/>
              <a:t>Keep a log of all contacts</a:t>
            </a:r>
          </a:p>
          <a:p>
            <a:r>
              <a:rPr lang="en-US" sz="3600" dirty="0"/>
              <a:t>Date/Time in UTC</a:t>
            </a:r>
          </a:p>
          <a:p>
            <a:r>
              <a:rPr lang="en-US" sz="3600" dirty="0"/>
              <a:t>Frequency (just the band)</a:t>
            </a:r>
          </a:p>
          <a:p>
            <a:r>
              <a:rPr lang="en-US" sz="3600" dirty="0"/>
              <a:t>Call sign and grid of each station worked</a:t>
            </a:r>
          </a:p>
          <a:p>
            <a:r>
              <a:rPr lang="en-US" sz="3600" dirty="0"/>
              <a:t>Paper log is OK</a:t>
            </a:r>
          </a:p>
          <a:p>
            <a:r>
              <a:rPr lang="en-US" sz="3600" dirty="0"/>
              <a:t>Electronic log is better</a:t>
            </a:r>
          </a:p>
          <a:p>
            <a:pPr lvl="1"/>
            <a:r>
              <a:rPr lang="en-US" sz="2800" dirty="0"/>
              <a:t>Shareware software: N1MM logger, W3KM VHF Logger</a:t>
            </a:r>
            <a:br>
              <a:rPr lang="en-US" sz="2800" dirty="0"/>
            </a:br>
            <a:r>
              <a:rPr lang="en-US" sz="2800" dirty="0"/>
              <a:t>For contests, logging programs track and prevent duplicate contacts</a:t>
            </a:r>
          </a:p>
        </p:txBody>
      </p:sp>
      <p:sp>
        <p:nvSpPr>
          <p:cNvPr id="3" name="Title 2"/>
          <p:cNvSpPr>
            <a:spLocks noGrp="1"/>
          </p:cNvSpPr>
          <p:nvPr>
            <p:ph type="title"/>
          </p:nvPr>
        </p:nvSpPr>
        <p:spPr/>
        <p:txBody>
          <a:bodyPr/>
          <a:lstStyle/>
          <a:p>
            <a:r>
              <a:rPr lang="en-US" dirty="0"/>
              <a:t>Logging</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6578" y="870438"/>
            <a:ext cx="2917222" cy="2774651"/>
          </a:xfrm>
          <a:prstGeom prst="rect">
            <a:avLst/>
          </a:prstGeom>
        </p:spPr>
      </p:pic>
    </p:spTree>
    <p:extLst>
      <p:ext uri="{BB962C8B-B14F-4D97-AF65-F5344CB8AC3E}">
        <p14:creationId xmlns:p14="http://schemas.microsoft.com/office/powerpoint/2010/main" val="1795248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94E49E-18FF-4492-BBD1-8E6F45355A67}"/>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SOTA+VHF Contest Operating Tips</a:t>
            </a:r>
          </a:p>
        </p:txBody>
      </p:sp>
      <p:sp>
        <p:nvSpPr>
          <p:cNvPr id="3" name="Content Placeholder 2">
            <a:extLst>
              <a:ext uri="{FF2B5EF4-FFF2-40B4-BE49-F238E27FC236}">
                <a16:creationId xmlns:a16="http://schemas.microsoft.com/office/drawing/2014/main" id="{4501CFE1-A71B-4D9E-855D-546C86FAE9F8}"/>
              </a:ext>
            </a:extLst>
          </p:cNvPr>
          <p:cNvSpPr>
            <a:spLocks noGrp="1"/>
          </p:cNvSpPr>
          <p:nvPr>
            <p:ph idx="1"/>
          </p:nvPr>
        </p:nvSpPr>
        <p:spPr>
          <a:xfrm>
            <a:off x="4696658" y="594660"/>
            <a:ext cx="6915019" cy="5546047"/>
          </a:xfrm>
        </p:spPr>
        <p:txBody>
          <a:bodyPr anchor="ctr">
            <a:normAutofit fontScale="92500" lnSpcReduction="20000"/>
          </a:bodyPr>
          <a:lstStyle/>
          <a:p>
            <a:pPr marL="0" indent="0">
              <a:buNone/>
            </a:pPr>
            <a:r>
              <a:rPr lang="en-US" dirty="0"/>
              <a:t>SOTA Chasers will expect your SOTA reference and a signal report</a:t>
            </a:r>
          </a:p>
          <a:p>
            <a:pPr marL="0" indent="0">
              <a:buNone/>
            </a:pPr>
            <a:r>
              <a:rPr lang="en-US" dirty="0"/>
              <a:t>Contesters need your grid</a:t>
            </a:r>
          </a:p>
          <a:p>
            <a:pPr marL="0" indent="0">
              <a:buNone/>
            </a:pPr>
            <a:r>
              <a:rPr lang="en-US" dirty="0"/>
              <a:t>Be prepared to assist casual operators with their grid locator</a:t>
            </a:r>
          </a:p>
          <a:p>
            <a:pPr marL="0" indent="0">
              <a:buNone/>
            </a:pPr>
            <a:r>
              <a:rPr lang="en-US" dirty="0"/>
              <a:t>Spot yourself on </a:t>
            </a:r>
            <a:r>
              <a:rPr lang="en-US" dirty="0" err="1">
                <a:hlinkClick r:id="rId2"/>
              </a:rPr>
              <a:t>SOTAwatch</a:t>
            </a:r>
            <a:endParaRPr lang="en-US" dirty="0"/>
          </a:p>
          <a:p>
            <a:pPr marL="0" indent="0">
              <a:buNone/>
            </a:pPr>
            <a:r>
              <a:rPr lang="en-US" dirty="0"/>
              <a:t>More bands means more contacts, more contest points</a:t>
            </a:r>
          </a:p>
          <a:p>
            <a:pPr marL="0" indent="0">
              <a:buNone/>
            </a:pPr>
            <a:r>
              <a:rPr lang="en-US" dirty="0"/>
              <a:t>Use SSB/CW/FT8 if you have the gear</a:t>
            </a:r>
          </a:p>
          <a:p>
            <a:pPr marL="0" indent="0">
              <a:buNone/>
            </a:pPr>
            <a:r>
              <a:rPr lang="en-US" dirty="0"/>
              <a:t>For 2m FM, the calling frequency is 146.52 MHz</a:t>
            </a:r>
          </a:p>
          <a:p>
            <a:pPr marL="457200" lvl="1" indent="0">
              <a:buNone/>
            </a:pPr>
            <a:r>
              <a:rPr lang="en-US" sz="2800" dirty="0"/>
              <a:t>(Don’t be a calling frequency hog)</a:t>
            </a:r>
          </a:p>
          <a:p>
            <a:pPr marL="0" indent="0">
              <a:buNone/>
            </a:pPr>
            <a:r>
              <a:rPr lang="en-US" dirty="0"/>
              <a:t>Also use North America Adventure Frequency 146.58 MHz (“the other simplex frequency”)</a:t>
            </a:r>
          </a:p>
          <a:p>
            <a:pPr marL="0" indent="0">
              <a:buNone/>
            </a:pPr>
            <a:r>
              <a:rPr lang="en-US" dirty="0"/>
              <a:t>Also: 223.5 MHz, 446.0 MHz</a:t>
            </a:r>
          </a:p>
        </p:txBody>
      </p:sp>
    </p:spTree>
    <p:extLst>
      <p:ext uri="{BB962C8B-B14F-4D97-AF65-F5344CB8AC3E}">
        <p14:creationId xmlns:p14="http://schemas.microsoft.com/office/powerpoint/2010/main" val="3993385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5E861-C531-AE57-48E1-317693EE87D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D7586BD-4503-2EA8-A466-FEE1BFE9E689}"/>
              </a:ext>
            </a:extLst>
          </p:cNvPr>
          <p:cNvSpPr txBox="1"/>
          <p:nvPr/>
        </p:nvSpPr>
        <p:spPr>
          <a:xfrm>
            <a:off x="1028878" y="424052"/>
            <a:ext cx="10838993" cy="923330"/>
          </a:xfrm>
          <a:prstGeom prst="rect">
            <a:avLst/>
          </a:prstGeom>
          <a:noFill/>
        </p:spPr>
        <p:txBody>
          <a:bodyPr wrap="none" rtlCol="0">
            <a:spAutoFit/>
          </a:bodyPr>
          <a:lstStyle/>
          <a:p>
            <a:r>
              <a:rPr lang="en-US" sz="5400" b="1" dirty="0">
                <a:solidFill>
                  <a:schemeClr val="accent1"/>
                </a:solidFill>
              </a:rPr>
              <a:t>Height Above Average Terrain (HAAT)</a:t>
            </a:r>
          </a:p>
        </p:txBody>
      </p:sp>
      <p:pic>
        <p:nvPicPr>
          <p:cNvPr id="8" name="Picture 7" descr="Pikes Peak range with snow on the top&#10;&#10;AI-generated content may be incorrect.">
            <a:extLst>
              <a:ext uri="{FF2B5EF4-FFF2-40B4-BE49-F238E27FC236}">
                <a16:creationId xmlns:a16="http://schemas.microsoft.com/office/drawing/2014/main" id="{F57C181E-1610-A8F6-C77E-A143E1FBF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618" y="1664973"/>
            <a:ext cx="2615985" cy="2417303"/>
          </a:xfrm>
          <a:prstGeom prst="rect">
            <a:avLst/>
          </a:prstGeom>
        </p:spPr>
      </p:pic>
      <p:sp>
        <p:nvSpPr>
          <p:cNvPr id="12" name="TextBox 11">
            <a:extLst>
              <a:ext uri="{FF2B5EF4-FFF2-40B4-BE49-F238E27FC236}">
                <a16:creationId xmlns:a16="http://schemas.microsoft.com/office/drawing/2014/main" id="{118A790E-80CE-4B93-4DD7-31809B464FBC}"/>
              </a:ext>
            </a:extLst>
          </p:cNvPr>
          <p:cNvSpPr txBox="1"/>
          <p:nvPr/>
        </p:nvSpPr>
        <p:spPr>
          <a:xfrm>
            <a:off x="4349013" y="4200685"/>
            <a:ext cx="7046639" cy="1815882"/>
          </a:xfrm>
          <a:prstGeom prst="rect">
            <a:avLst/>
          </a:prstGeom>
          <a:noFill/>
        </p:spPr>
        <p:txBody>
          <a:bodyPr wrap="square" rtlCol="0">
            <a:spAutoFit/>
          </a:bodyPr>
          <a:lstStyle/>
          <a:p>
            <a:r>
              <a:rPr lang="en-US" sz="2800" dirty="0"/>
              <a:t>Punkin Center, CO</a:t>
            </a:r>
            <a:br>
              <a:rPr lang="en-US" sz="2800" dirty="0"/>
            </a:br>
            <a:r>
              <a:rPr lang="en-US" sz="2800" dirty="0"/>
              <a:t>Elevation: 5364 feet</a:t>
            </a:r>
          </a:p>
          <a:p>
            <a:r>
              <a:rPr lang="en-US" sz="2800" dirty="0"/>
              <a:t>HAAT: ~0 feet</a:t>
            </a:r>
          </a:p>
          <a:p>
            <a:r>
              <a:rPr lang="en-US" sz="2800" dirty="0"/>
              <a:t>VHF handheld range: ~4 miles</a:t>
            </a:r>
          </a:p>
        </p:txBody>
      </p:sp>
      <p:sp>
        <p:nvSpPr>
          <p:cNvPr id="13" name="TextBox 12">
            <a:extLst>
              <a:ext uri="{FF2B5EF4-FFF2-40B4-BE49-F238E27FC236}">
                <a16:creationId xmlns:a16="http://schemas.microsoft.com/office/drawing/2014/main" id="{D6052A70-8A49-EC40-9423-986F24D1B242}"/>
              </a:ext>
            </a:extLst>
          </p:cNvPr>
          <p:cNvSpPr txBox="1"/>
          <p:nvPr/>
        </p:nvSpPr>
        <p:spPr>
          <a:xfrm>
            <a:off x="4349013" y="1670269"/>
            <a:ext cx="7124301" cy="1815882"/>
          </a:xfrm>
          <a:prstGeom prst="rect">
            <a:avLst/>
          </a:prstGeom>
          <a:noFill/>
        </p:spPr>
        <p:txBody>
          <a:bodyPr wrap="square" rtlCol="0">
            <a:spAutoFit/>
          </a:bodyPr>
          <a:lstStyle/>
          <a:p>
            <a:r>
              <a:rPr lang="en-US" sz="2800" dirty="0"/>
              <a:t>Pikes Peak</a:t>
            </a:r>
            <a:br>
              <a:rPr lang="en-US" sz="2800" dirty="0"/>
            </a:br>
            <a:r>
              <a:rPr lang="en-US" sz="2800" dirty="0"/>
              <a:t>Elevation: 14,115 feet</a:t>
            </a:r>
          </a:p>
          <a:p>
            <a:r>
              <a:rPr lang="en-US" sz="2800" dirty="0"/>
              <a:t>HAAT: 9669 feet</a:t>
            </a:r>
          </a:p>
          <a:p>
            <a:r>
              <a:rPr lang="en-US" sz="2800" dirty="0"/>
              <a:t>VHF handheld range: &gt;100 miles</a:t>
            </a:r>
          </a:p>
        </p:txBody>
      </p:sp>
      <p:pic>
        <p:nvPicPr>
          <p:cNvPr id="15" name="Picture 14" descr="A street sign next to a road&#10;&#10;AI-generated content may be incorrect.">
            <a:extLst>
              <a:ext uri="{FF2B5EF4-FFF2-40B4-BE49-F238E27FC236}">
                <a16:creationId xmlns:a16="http://schemas.microsoft.com/office/drawing/2014/main" id="{A48FAF17-9B8C-14A7-E57E-3B44E85E1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618" y="4330789"/>
            <a:ext cx="2822236" cy="2125459"/>
          </a:xfrm>
          <a:prstGeom prst="rect">
            <a:avLst/>
          </a:prstGeom>
        </p:spPr>
      </p:pic>
      <p:cxnSp>
        <p:nvCxnSpPr>
          <p:cNvPr id="17" name="Connector: Curved 16">
            <a:extLst>
              <a:ext uri="{FF2B5EF4-FFF2-40B4-BE49-F238E27FC236}">
                <a16:creationId xmlns:a16="http://schemas.microsoft.com/office/drawing/2014/main" id="{A114082C-0BA5-CE38-119C-9FE28FB4DAEE}"/>
              </a:ext>
            </a:extLst>
          </p:cNvPr>
          <p:cNvCxnSpPr>
            <a:cxnSpLocks/>
          </p:cNvCxnSpPr>
          <p:nvPr/>
        </p:nvCxnSpPr>
        <p:spPr>
          <a:xfrm rot="10800000">
            <a:off x="9172879" y="3228783"/>
            <a:ext cx="1241656" cy="696872"/>
          </a:xfrm>
          <a:prstGeom prst="curvedConnector3">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Connector: Curved 20">
            <a:extLst>
              <a:ext uri="{FF2B5EF4-FFF2-40B4-BE49-F238E27FC236}">
                <a16:creationId xmlns:a16="http://schemas.microsoft.com/office/drawing/2014/main" id="{CA5D9C9A-3CA1-8EC5-D434-B6B70DD10A42}"/>
              </a:ext>
            </a:extLst>
          </p:cNvPr>
          <p:cNvCxnSpPr>
            <a:cxnSpLocks/>
          </p:cNvCxnSpPr>
          <p:nvPr/>
        </p:nvCxnSpPr>
        <p:spPr>
          <a:xfrm rot="10800000" flipV="1">
            <a:off x="8824878" y="5180486"/>
            <a:ext cx="1378013" cy="666647"/>
          </a:xfrm>
          <a:prstGeom prst="curvedConnector3">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TextBox 23">
            <a:extLst>
              <a:ext uri="{FF2B5EF4-FFF2-40B4-BE49-F238E27FC236}">
                <a16:creationId xmlns:a16="http://schemas.microsoft.com/office/drawing/2014/main" id="{79B31137-0F01-D054-0D5F-CF3B9195ED88}"/>
              </a:ext>
            </a:extLst>
          </p:cNvPr>
          <p:cNvSpPr txBox="1"/>
          <p:nvPr/>
        </p:nvSpPr>
        <p:spPr>
          <a:xfrm>
            <a:off x="9919092" y="3967446"/>
            <a:ext cx="1959429" cy="1077218"/>
          </a:xfrm>
          <a:prstGeom prst="rect">
            <a:avLst/>
          </a:prstGeom>
          <a:noFill/>
        </p:spPr>
        <p:txBody>
          <a:bodyPr wrap="square" rtlCol="0">
            <a:spAutoFit/>
          </a:bodyPr>
          <a:lstStyle/>
          <a:p>
            <a:r>
              <a:rPr lang="en-US" sz="3200" b="1" dirty="0"/>
              <a:t>Big</a:t>
            </a:r>
            <a:br>
              <a:rPr lang="en-US" sz="3200" b="1" dirty="0"/>
            </a:br>
            <a:r>
              <a:rPr lang="en-US" sz="3200" b="1" dirty="0"/>
              <a:t>Difference</a:t>
            </a:r>
          </a:p>
        </p:txBody>
      </p:sp>
    </p:spTree>
    <p:extLst>
      <p:ext uri="{BB962C8B-B14F-4D97-AF65-F5344CB8AC3E}">
        <p14:creationId xmlns:p14="http://schemas.microsoft.com/office/powerpoint/2010/main" val="173588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4CA04-4793-E04F-B7F8-3BA3EBB880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4E3B58F-A255-F92A-B081-D89371A1235A}"/>
              </a:ext>
            </a:extLst>
          </p:cNvPr>
          <p:cNvSpPr txBox="1"/>
          <p:nvPr/>
        </p:nvSpPr>
        <p:spPr>
          <a:xfrm>
            <a:off x="1705618" y="2314006"/>
            <a:ext cx="2726965" cy="1754326"/>
          </a:xfrm>
          <a:prstGeom prst="rect">
            <a:avLst/>
          </a:prstGeom>
          <a:noFill/>
        </p:spPr>
        <p:txBody>
          <a:bodyPr wrap="none" rtlCol="0">
            <a:spAutoFit/>
          </a:bodyPr>
          <a:lstStyle/>
          <a:p>
            <a:r>
              <a:rPr lang="en-US" sz="5400" b="1" dirty="0">
                <a:solidFill>
                  <a:schemeClr val="accent1"/>
                </a:solidFill>
              </a:rPr>
              <a:t>Parks On</a:t>
            </a:r>
          </a:p>
          <a:p>
            <a:r>
              <a:rPr lang="en-US" sz="5400" b="1" dirty="0">
                <a:solidFill>
                  <a:schemeClr val="accent1"/>
                </a:solidFill>
              </a:rPr>
              <a:t>The Air</a:t>
            </a:r>
          </a:p>
        </p:txBody>
      </p:sp>
      <p:pic>
        <p:nvPicPr>
          <p:cNvPr id="2" name="Google Shape;211;p32">
            <a:extLst>
              <a:ext uri="{FF2B5EF4-FFF2-40B4-BE49-F238E27FC236}">
                <a16:creationId xmlns:a16="http://schemas.microsoft.com/office/drawing/2014/main" id="{90D78C22-F3F9-66E7-002C-CB6A44A0484A}"/>
              </a:ext>
            </a:extLst>
          </p:cNvPr>
          <p:cNvPicPr preferRelativeResize="0"/>
          <p:nvPr/>
        </p:nvPicPr>
        <p:blipFill rotWithShape="1">
          <a:blip r:embed="rId2">
            <a:alphaModFix/>
          </a:blip>
          <a:srcRect/>
          <a:stretch/>
        </p:blipFill>
        <p:spPr>
          <a:xfrm>
            <a:off x="7164636" y="1662461"/>
            <a:ext cx="3639457" cy="3533077"/>
          </a:xfrm>
          <a:prstGeom prst="rect">
            <a:avLst/>
          </a:prstGeom>
          <a:noFill/>
          <a:ln>
            <a:noFill/>
          </a:ln>
        </p:spPr>
      </p:pic>
    </p:spTree>
    <p:extLst>
      <p:ext uri="{BB962C8B-B14F-4D97-AF65-F5344CB8AC3E}">
        <p14:creationId xmlns:p14="http://schemas.microsoft.com/office/powerpoint/2010/main" val="27497475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1" name="Google Shape;71;p14"/>
          <p:cNvSpPr txBox="1">
            <a:spLocks noGrp="1"/>
          </p:cNvSpPr>
          <p:nvPr>
            <p:ph type="body" idx="1"/>
          </p:nvPr>
        </p:nvSpPr>
        <p:spPr>
          <a:xfrm>
            <a:off x="415600" y="1633633"/>
            <a:ext cx="7259818" cy="4472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SzPts val="1800"/>
              <a:buNone/>
            </a:pPr>
            <a:r>
              <a:rPr lang="en" dirty="0">
                <a:solidFill>
                  <a:srgbClr val="000000"/>
                </a:solidFill>
              </a:rPr>
              <a:t>POTA is a program that encourages communications to and portable operations from state, provincial and nationally managed public lands.  </a:t>
            </a:r>
            <a:endParaRPr dirty="0">
              <a:solidFill>
                <a:srgbClr val="000000"/>
              </a:solidFill>
            </a:endParaRPr>
          </a:p>
          <a:p>
            <a:pPr marL="0" lvl="0" indent="0" algn="l" rtl="0">
              <a:lnSpc>
                <a:spcPct val="115000"/>
              </a:lnSpc>
              <a:spcBef>
                <a:spcPts val="2133"/>
              </a:spcBef>
              <a:spcAft>
                <a:spcPts val="0"/>
              </a:spcAft>
              <a:buSzPts val="1800"/>
              <a:buNone/>
            </a:pPr>
            <a:r>
              <a:rPr lang="en" dirty="0">
                <a:solidFill>
                  <a:srgbClr val="000000"/>
                </a:solidFill>
              </a:rPr>
              <a:t>POTA has a large set of references and a short set of rules.  We welcome you to join us as an activator, chaser (hunter) or both! </a:t>
            </a:r>
          </a:p>
          <a:p>
            <a:pPr marL="0" lvl="0" indent="0" algn="l" rtl="0">
              <a:lnSpc>
                <a:spcPct val="115000"/>
              </a:lnSpc>
              <a:spcBef>
                <a:spcPts val="2133"/>
              </a:spcBef>
              <a:spcAft>
                <a:spcPts val="0"/>
              </a:spcAft>
              <a:buSzPts val="1800"/>
              <a:buNone/>
            </a:pPr>
            <a:r>
              <a:rPr lang="en" dirty="0"/>
              <a:t>Compared to SOTA, POTA has fewer restrictions: OK to use commercial power, generators, vehicles, etc.</a:t>
            </a:r>
            <a:r>
              <a:rPr lang="en" dirty="0">
                <a:solidFill>
                  <a:srgbClr val="000000"/>
                </a:solidFill>
              </a:rPr>
              <a:t> </a:t>
            </a:r>
          </a:p>
          <a:p>
            <a:pPr marL="0" lvl="0" indent="0" algn="l" rtl="0">
              <a:lnSpc>
                <a:spcPct val="115000"/>
              </a:lnSpc>
              <a:spcBef>
                <a:spcPts val="2133"/>
              </a:spcBef>
              <a:spcAft>
                <a:spcPts val="0"/>
              </a:spcAft>
              <a:buSzPts val="1800"/>
              <a:buNone/>
            </a:pPr>
            <a:r>
              <a:rPr lang="en" dirty="0"/>
              <a:t>This makes POTA more accessible and more universal</a:t>
            </a:r>
            <a:br>
              <a:rPr lang="en" dirty="0"/>
            </a:br>
            <a:r>
              <a:rPr lang="en" dirty="0"/>
              <a:t>(parks are everywhere and you don’t need summits nearby)</a:t>
            </a:r>
            <a:endParaRPr dirty="0">
              <a:solidFill>
                <a:srgbClr val="000000"/>
              </a:solidFill>
            </a:endParaRPr>
          </a:p>
          <a:p>
            <a:pPr marL="0" lvl="0" indent="0" algn="l" rtl="0">
              <a:lnSpc>
                <a:spcPct val="115000"/>
              </a:lnSpc>
              <a:spcBef>
                <a:spcPts val="2133"/>
              </a:spcBef>
              <a:spcAft>
                <a:spcPts val="0"/>
              </a:spcAft>
              <a:buSzPts val="1800"/>
              <a:buNone/>
            </a:pPr>
            <a:endParaRPr dirty="0">
              <a:solidFill>
                <a:srgbClr val="000000"/>
              </a:solidFill>
            </a:endParaRPr>
          </a:p>
          <a:p>
            <a:pPr marL="0" lvl="0" indent="0" algn="l" rtl="0">
              <a:lnSpc>
                <a:spcPct val="115000"/>
              </a:lnSpc>
              <a:spcBef>
                <a:spcPts val="2133"/>
              </a:spcBef>
              <a:spcAft>
                <a:spcPts val="0"/>
              </a:spcAft>
              <a:buSzPts val="1800"/>
              <a:buNone/>
            </a:pPr>
            <a:br>
              <a:rPr lang="en" dirty="0">
                <a:solidFill>
                  <a:srgbClr val="000000"/>
                </a:solidFill>
              </a:rPr>
            </a:br>
            <a:br>
              <a:rPr lang="en" dirty="0">
                <a:solidFill>
                  <a:srgbClr val="000000"/>
                </a:solidFill>
              </a:rPr>
            </a:br>
            <a:endParaRPr dirty="0"/>
          </a:p>
          <a:p>
            <a:pPr marL="0" lvl="0" indent="0" algn="l" rtl="0">
              <a:lnSpc>
                <a:spcPct val="115000"/>
              </a:lnSpc>
              <a:spcBef>
                <a:spcPts val="2133"/>
              </a:spcBef>
              <a:spcAft>
                <a:spcPts val="2133"/>
              </a:spcAft>
              <a:buSzPts val="1800"/>
              <a:buNone/>
            </a:pPr>
            <a:endParaRPr dirty="0"/>
          </a:p>
        </p:txBody>
      </p:sp>
      <p:pic>
        <p:nvPicPr>
          <p:cNvPr id="72" name="Google Shape;72;p14"/>
          <p:cNvPicPr preferRelativeResize="0"/>
          <p:nvPr/>
        </p:nvPicPr>
        <p:blipFill rotWithShape="1">
          <a:blip r:embed="rId3">
            <a:alphaModFix/>
          </a:blip>
          <a:srcRect/>
          <a:stretch/>
        </p:blipFill>
        <p:spPr>
          <a:xfrm>
            <a:off x="8133795" y="1221897"/>
            <a:ext cx="3642605" cy="3460939"/>
          </a:xfrm>
          <a:prstGeom prst="rect">
            <a:avLst/>
          </a:prstGeom>
          <a:noFill/>
          <a:ln>
            <a:noFill/>
          </a:ln>
        </p:spPr>
      </p:pic>
      <p:sp>
        <p:nvSpPr>
          <p:cNvPr id="3" name="Title 2">
            <a:extLst>
              <a:ext uri="{FF2B5EF4-FFF2-40B4-BE49-F238E27FC236}">
                <a16:creationId xmlns:a16="http://schemas.microsoft.com/office/drawing/2014/main" id="{79C72BCC-895D-451A-9B6F-7721DC1069DA}"/>
              </a:ext>
            </a:extLst>
          </p:cNvPr>
          <p:cNvSpPr>
            <a:spLocks noGrp="1"/>
          </p:cNvSpPr>
          <p:nvPr>
            <p:ph type="title"/>
          </p:nvPr>
        </p:nvSpPr>
        <p:spPr/>
        <p:txBody>
          <a:bodyPr/>
          <a:lstStyle/>
          <a:p>
            <a:r>
              <a:rPr lang="en-US" dirty="0"/>
              <a:t>Parks On The Air Program</a:t>
            </a:r>
          </a:p>
        </p:txBody>
      </p:sp>
    </p:spTree>
    <p:extLst>
      <p:ext uri="{BB962C8B-B14F-4D97-AF65-F5344CB8AC3E}">
        <p14:creationId xmlns:p14="http://schemas.microsoft.com/office/powerpoint/2010/main" val="246059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A2308-B0C0-4A7E-BB82-E26D7FACB21E}"/>
              </a:ext>
            </a:extLst>
          </p:cNvPr>
          <p:cNvSpPr>
            <a:spLocks noGrp="1"/>
          </p:cNvSpPr>
          <p:nvPr>
            <p:ph type="title"/>
          </p:nvPr>
        </p:nvSpPr>
        <p:spPr/>
        <p:txBody>
          <a:bodyPr/>
          <a:lstStyle/>
          <a:p>
            <a:r>
              <a:rPr lang="en-US"/>
              <a:t>What Is A Park?</a:t>
            </a:r>
            <a:endParaRPr lang="en-US" dirty="0"/>
          </a:p>
        </p:txBody>
      </p:sp>
      <p:sp>
        <p:nvSpPr>
          <p:cNvPr id="3" name="Text Placeholder 2">
            <a:extLst>
              <a:ext uri="{FF2B5EF4-FFF2-40B4-BE49-F238E27FC236}">
                <a16:creationId xmlns:a16="http://schemas.microsoft.com/office/drawing/2014/main" id="{59473EDF-9F3B-4772-A632-982C18EB8FD6}"/>
              </a:ext>
            </a:extLst>
          </p:cNvPr>
          <p:cNvSpPr>
            <a:spLocks noGrp="1"/>
          </p:cNvSpPr>
          <p:nvPr>
            <p:ph type="body" idx="1"/>
          </p:nvPr>
        </p:nvSpPr>
        <p:spPr>
          <a:xfrm>
            <a:off x="415600" y="1633633"/>
            <a:ext cx="8326618" cy="4472000"/>
          </a:xfrm>
        </p:spPr>
        <p:txBody>
          <a:bodyPr>
            <a:normAutofit fontScale="92500" lnSpcReduction="10000"/>
          </a:bodyPr>
          <a:lstStyle/>
          <a:p>
            <a:r>
              <a:rPr lang="en-US" dirty="0"/>
              <a:t>Federal level</a:t>
            </a:r>
          </a:p>
          <a:p>
            <a:pPr marL="795847" lvl="1" indent="0">
              <a:spcBef>
                <a:spcPts val="600"/>
              </a:spcBef>
              <a:buNone/>
            </a:pPr>
            <a:r>
              <a:rPr lang="en-US" dirty="0"/>
              <a:t>National Parks, National Monuments, National Forests, National Recreation Areas, National Wildlife Refuges, Wilderness Areas, National Scenic Trails, …</a:t>
            </a:r>
          </a:p>
          <a:p>
            <a:r>
              <a:rPr lang="en-US" dirty="0"/>
              <a:t>State level</a:t>
            </a:r>
          </a:p>
          <a:p>
            <a:pPr marL="761981" lvl="1" indent="0">
              <a:spcBef>
                <a:spcPts val="600"/>
              </a:spcBef>
              <a:buNone/>
            </a:pPr>
            <a:r>
              <a:rPr lang="en-US" dirty="0"/>
              <a:t>State Parks, State Forests, State Recreation Areas, State Wildlife Refuges, …</a:t>
            </a:r>
          </a:p>
          <a:p>
            <a:r>
              <a:rPr lang="en-US" dirty="0"/>
              <a:t>But not County or City parks</a:t>
            </a:r>
          </a:p>
          <a:p>
            <a:r>
              <a:rPr lang="en-US" dirty="0"/>
              <a:t>The park must be on the POTA list </a:t>
            </a:r>
          </a:p>
          <a:p>
            <a:r>
              <a:rPr lang="en-US" dirty="0"/>
              <a:t>Park designators in the USA are US-####</a:t>
            </a:r>
          </a:p>
          <a:p>
            <a:endParaRPr lang="en-US" dirty="0"/>
          </a:p>
        </p:txBody>
      </p:sp>
      <p:pic>
        <p:nvPicPr>
          <p:cNvPr id="6" name="Google Shape;93;p17">
            <a:extLst>
              <a:ext uri="{FF2B5EF4-FFF2-40B4-BE49-F238E27FC236}">
                <a16:creationId xmlns:a16="http://schemas.microsoft.com/office/drawing/2014/main" id="{E4BD864E-93B0-4558-BFAA-6F133DE00ACA}"/>
              </a:ext>
            </a:extLst>
          </p:cNvPr>
          <p:cNvPicPr preferRelativeResize="0"/>
          <p:nvPr/>
        </p:nvPicPr>
        <p:blipFill rotWithShape="1">
          <a:blip r:embed="rId2">
            <a:alphaModFix/>
          </a:blip>
          <a:srcRect/>
          <a:stretch/>
        </p:blipFill>
        <p:spPr>
          <a:xfrm>
            <a:off x="9109400" y="224009"/>
            <a:ext cx="2220858" cy="2103553"/>
          </a:xfrm>
          <a:prstGeom prst="rect">
            <a:avLst/>
          </a:prstGeom>
          <a:noFill/>
          <a:ln>
            <a:noFill/>
          </a:ln>
        </p:spPr>
      </p:pic>
      <p:pic>
        <p:nvPicPr>
          <p:cNvPr id="5" name="Picture 4" descr="A picture containing outdoor, sky, sun, sunset&#10;&#10;Description automatically generated">
            <a:extLst>
              <a:ext uri="{FF2B5EF4-FFF2-40B4-BE49-F238E27FC236}">
                <a16:creationId xmlns:a16="http://schemas.microsoft.com/office/drawing/2014/main" id="{A2FA6871-B8E1-4D37-B9E7-A62DE5559E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9400" y="3570251"/>
            <a:ext cx="2514600" cy="2514600"/>
          </a:xfrm>
          <a:prstGeom prst="rect">
            <a:avLst/>
          </a:prstGeom>
        </p:spPr>
      </p:pic>
    </p:spTree>
    <p:extLst>
      <p:ext uri="{BB962C8B-B14F-4D97-AF65-F5344CB8AC3E}">
        <p14:creationId xmlns:p14="http://schemas.microsoft.com/office/powerpoint/2010/main" val="3692796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F4C4C2-5543-4E49-AFBB-7825C1704992}"/>
              </a:ext>
            </a:extLst>
          </p:cNvPr>
          <p:cNvSpPr>
            <a:spLocks noGrp="1"/>
          </p:cNvSpPr>
          <p:nvPr>
            <p:ph type="title"/>
          </p:nvPr>
        </p:nvSpPr>
        <p:spPr/>
        <p:txBody>
          <a:bodyPr/>
          <a:lstStyle/>
          <a:p>
            <a:r>
              <a:rPr lang="en-US" dirty="0"/>
              <a:t>SOTA vs POTA</a:t>
            </a:r>
          </a:p>
        </p:txBody>
      </p:sp>
      <p:sp>
        <p:nvSpPr>
          <p:cNvPr id="5" name="Content Placeholder 4">
            <a:extLst>
              <a:ext uri="{FF2B5EF4-FFF2-40B4-BE49-F238E27FC236}">
                <a16:creationId xmlns:a16="http://schemas.microsoft.com/office/drawing/2014/main" id="{217B897B-82ED-4FA7-A84B-88EE4CB4AAD0}"/>
              </a:ext>
            </a:extLst>
          </p:cNvPr>
          <p:cNvSpPr>
            <a:spLocks noGrp="1"/>
          </p:cNvSpPr>
          <p:nvPr>
            <p:ph sz="half" idx="1"/>
          </p:nvPr>
        </p:nvSpPr>
        <p:spPr/>
        <p:txBody>
          <a:bodyPr>
            <a:normAutofit/>
          </a:bodyPr>
          <a:lstStyle/>
          <a:p>
            <a:pPr marL="0" indent="0">
              <a:buNone/>
            </a:pPr>
            <a:r>
              <a:rPr lang="en-US" sz="3200" b="1" dirty="0"/>
              <a:t>SOTA</a:t>
            </a:r>
          </a:p>
          <a:p>
            <a:r>
              <a:rPr lang="en-US" dirty="0"/>
              <a:t>Summits!</a:t>
            </a:r>
          </a:p>
          <a:p>
            <a:r>
              <a:rPr lang="en-US" dirty="0"/>
              <a:t>Hiking oriented</a:t>
            </a:r>
            <a:br>
              <a:rPr lang="en-US" dirty="0"/>
            </a:br>
            <a:r>
              <a:rPr lang="en-US" dirty="0"/>
              <a:t> (Non-motorized ascent)</a:t>
            </a:r>
          </a:p>
          <a:p>
            <a:r>
              <a:rPr lang="en-US" dirty="0"/>
              <a:t>No commercial power or fossil fuel generators</a:t>
            </a:r>
          </a:p>
          <a:p>
            <a:r>
              <a:rPr lang="en-US" dirty="0"/>
              <a:t>Not attached to a vehicle</a:t>
            </a:r>
          </a:p>
          <a:p>
            <a:r>
              <a:rPr lang="en-US" dirty="0"/>
              <a:t>4 QSOs to get activator points</a:t>
            </a:r>
          </a:p>
          <a:p>
            <a:endParaRPr lang="en-US" dirty="0"/>
          </a:p>
        </p:txBody>
      </p:sp>
      <p:sp>
        <p:nvSpPr>
          <p:cNvPr id="6" name="Content Placeholder 5">
            <a:extLst>
              <a:ext uri="{FF2B5EF4-FFF2-40B4-BE49-F238E27FC236}">
                <a16:creationId xmlns:a16="http://schemas.microsoft.com/office/drawing/2014/main" id="{2C6FA726-C8EF-4801-8209-9EDB821B0807}"/>
              </a:ext>
            </a:extLst>
          </p:cNvPr>
          <p:cNvSpPr>
            <a:spLocks noGrp="1"/>
          </p:cNvSpPr>
          <p:nvPr>
            <p:ph sz="half" idx="2"/>
          </p:nvPr>
        </p:nvSpPr>
        <p:spPr/>
        <p:txBody>
          <a:bodyPr>
            <a:normAutofit/>
          </a:bodyPr>
          <a:lstStyle/>
          <a:p>
            <a:pPr marL="0" indent="0">
              <a:buNone/>
            </a:pPr>
            <a:r>
              <a:rPr lang="en-US" sz="3200" b="1" dirty="0"/>
              <a:t>POTA</a:t>
            </a:r>
          </a:p>
          <a:p>
            <a:r>
              <a:rPr lang="en-US" dirty="0"/>
              <a:t>Parks!</a:t>
            </a:r>
          </a:p>
          <a:p>
            <a:r>
              <a:rPr lang="en-US" dirty="0"/>
              <a:t>Hiking, vehicle, camping, very flexible</a:t>
            </a:r>
          </a:p>
          <a:p>
            <a:r>
              <a:rPr lang="en-US" dirty="0"/>
              <a:t>Any power source</a:t>
            </a:r>
          </a:p>
          <a:p>
            <a:r>
              <a:rPr lang="en-US" dirty="0"/>
              <a:t>Vehicle operation is OK</a:t>
            </a:r>
          </a:p>
          <a:p>
            <a:r>
              <a:rPr lang="en-US" dirty="0"/>
              <a:t>10 QSOs for a successful activation</a:t>
            </a:r>
          </a:p>
        </p:txBody>
      </p:sp>
      <p:pic>
        <p:nvPicPr>
          <p:cNvPr id="7" name="Google Shape;211;p32">
            <a:extLst>
              <a:ext uri="{FF2B5EF4-FFF2-40B4-BE49-F238E27FC236}">
                <a16:creationId xmlns:a16="http://schemas.microsoft.com/office/drawing/2014/main" id="{E0087111-36EA-4AD2-BB9A-BA91CECE306A}"/>
              </a:ext>
            </a:extLst>
          </p:cNvPr>
          <p:cNvPicPr preferRelativeResize="0"/>
          <p:nvPr/>
        </p:nvPicPr>
        <p:blipFill rotWithShape="1">
          <a:blip r:embed="rId2">
            <a:alphaModFix/>
          </a:blip>
          <a:srcRect/>
          <a:stretch/>
        </p:blipFill>
        <p:spPr>
          <a:xfrm>
            <a:off x="7790543" y="1027906"/>
            <a:ext cx="1944914" cy="1825625"/>
          </a:xfrm>
          <a:prstGeom prst="rect">
            <a:avLst/>
          </a:prstGeom>
          <a:noFill/>
          <a:ln>
            <a:noFill/>
          </a:ln>
        </p:spPr>
      </p:pic>
      <p:pic>
        <p:nvPicPr>
          <p:cNvPr id="8" name="Picture 7" descr="A picture containing text, sign&#10;&#10;Description automatically generated">
            <a:extLst>
              <a:ext uri="{FF2B5EF4-FFF2-40B4-BE49-F238E27FC236}">
                <a16:creationId xmlns:a16="http://schemas.microsoft.com/office/drawing/2014/main" id="{ED9BCB1F-2EDA-49E6-9508-3A1C35BC5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217" y="1445019"/>
            <a:ext cx="1317211" cy="1317211"/>
          </a:xfrm>
          <a:prstGeom prst="rect">
            <a:avLst/>
          </a:prstGeom>
        </p:spPr>
      </p:pic>
    </p:spTree>
    <p:extLst>
      <p:ext uri="{BB962C8B-B14F-4D97-AF65-F5344CB8AC3E}">
        <p14:creationId xmlns:p14="http://schemas.microsoft.com/office/powerpoint/2010/main" val="2405888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98EA4-89A2-62D4-DC29-7E2154083CA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00437A3-652C-F432-6BFA-252F523C859D}"/>
              </a:ext>
            </a:extLst>
          </p:cNvPr>
          <p:cNvSpPr txBox="1"/>
          <p:nvPr/>
        </p:nvSpPr>
        <p:spPr>
          <a:xfrm>
            <a:off x="714216" y="2233061"/>
            <a:ext cx="5100435"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4472C4"/>
                </a:solidFill>
                <a:effectLst/>
                <a:uLnTx/>
                <a:uFillTx/>
                <a:latin typeface="Calibri" panose="020F0502020204030204"/>
                <a:ea typeface="+mn-ea"/>
                <a:cs typeface="+mn-cs"/>
              </a:rPr>
              <a:t>So How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a:solidFill>
                  <a:srgbClr val="4472C4"/>
                </a:solidFill>
                <a:latin typeface="Calibri" panose="020F0502020204030204"/>
              </a:rPr>
              <a:t>Far on VHF/UHF?</a:t>
            </a:r>
            <a:endParaRPr kumimoji="0" lang="en-US" sz="54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A63C6265-FE86-AD8A-22EF-13C2A0C44F5E}"/>
              </a:ext>
            </a:extLst>
          </p:cNvPr>
          <p:cNvSpPr/>
          <p:nvPr/>
        </p:nvSpPr>
        <p:spPr>
          <a:xfrm>
            <a:off x="6377351" y="2417727"/>
            <a:ext cx="5465885" cy="1569660"/>
          </a:xfrm>
          <a:prstGeom prst="rect">
            <a:avLst/>
          </a:prstGeom>
          <a:noFill/>
        </p:spPr>
        <p:txBody>
          <a:bodyPr wrap="square" lIns="91440" tIns="45720" rIns="91440" bIns="45720">
            <a:spAutoFit/>
          </a:bodyPr>
          <a:lstStyle/>
          <a:p>
            <a:pPr algn="ctr"/>
            <a:r>
              <a:rPr lang="en-US" sz="9600" b="1" cap="none" spc="0" dirty="0">
                <a:ln w="12700">
                  <a:solidFill>
                    <a:schemeClr val="accent1"/>
                  </a:solidFill>
                  <a:prstDash val="solid"/>
                </a:ln>
                <a:solidFill>
                  <a:srgbClr val="0070C0"/>
                </a:solidFill>
                <a:effectLst>
                  <a:outerShdw dist="38100" dir="2640000" algn="bl" rotWithShape="0">
                    <a:schemeClr val="accent1"/>
                  </a:outerShdw>
                </a:effectLst>
              </a:rPr>
              <a:t>VHF/UHF</a:t>
            </a:r>
          </a:p>
        </p:txBody>
      </p:sp>
    </p:spTree>
    <p:extLst>
      <p:ext uri="{BB962C8B-B14F-4D97-AF65-F5344CB8AC3E}">
        <p14:creationId xmlns:p14="http://schemas.microsoft.com/office/powerpoint/2010/main" val="4967348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30189"/>
            <a:ext cx="8382000" cy="664797"/>
          </a:xfrm>
        </p:spPr>
        <p:txBody>
          <a:bodyPr>
            <a:normAutofit fontScale="90000"/>
          </a:bodyPr>
          <a:lstStyle/>
          <a:p>
            <a:r>
              <a:rPr lang="en-US" dirty="0"/>
              <a:t>How Far Will My Signal Go on VHF?</a:t>
            </a:r>
          </a:p>
        </p:txBody>
      </p:sp>
      <p:sp>
        <p:nvSpPr>
          <p:cNvPr id="3" name="Subtitle 2"/>
          <p:cNvSpPr>
            <a:spLocks noGrp="1"/>
          </p:cNvSpPr>
          <p:nvPr>
            <p:ph idx="1"/>
          </p:nvPr>
        </p:nvSpPr>
        <p:spPr>
          <a:xfrm>
            <a:off x="2030896" y="5383696"/>
            <a:ext cx="8610600" cy="1474304"/>
          </a:xfrm>
        </p:spPr>
        <p:txBody>
          <a:bodyPr>
            <a:normAutofit lnSpcReduction="10000"/>
          </a:bodyPr>
          <a:lstStyle/>
          <a:p>
            <a:pPr lvl="0">
              <a:buFont typeface="Arial" pitchFamily="34" charset="0"/>
              <a:buChar char="•"/>
            </a:pPr>
            <a:r>
              <a:rPr lang="en-US" sz="1800" dirty="0"/>
              <a:t>Optical horizon from Pikes Peak: 120 miles, plus 15% for radio horizon = 138 miles</a:t>
            </a:r>
          </a:p>
          <a:p>
            <a:pPr lvl="0">
              <a:buFont typeface="Arial" pitchFamily="34" charset="0"/>
              <a:buChar char="•"/>
            </a:pPr>
            <a:r>
              <a:rPr lang="en-US" sz="1800" dirty="0"/>
              <a:t>Mt Sunflower (highest spot in Kansas) is easily worked on 2m FM from Pikes Peak (160 miles)</a:t>
            </a:r>
          </a:p>
          <a:p>
            <a:pPr lvl="0">
              <a:buFont typeface="Arial" pitchFamily="34" charset="0"/>
              <a:buChar char="•"/>
            </a:pPr>
            <a:r>
              <a:rPr lang="en-US" sz="1800" dirty="0"/>
              <a:t>Best 2m FM DX during Colorado 14er &amp; Mountaintop Event: Phil NØKE on Mt Bross to Larry NØLL near Smith Center, KS (375 miles)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213" y="928908"/>
            <a:ext cx="11159373" cy="4315131"/>
          </a:xfrm>
          <a:prstGeom prst="rect">
            <a:avLst/>
          </a:prstGeom>
        </p:spPr>
      </p:pic>
    </p:spTree>
    <p:extLst>
      <p:ext uri="{BB962C8B-B14F-4D97-AF65-F5344CB8AC3E}">
        <p14:creationId xmlns:p14="http://schemas.microsoft.com/office/powerpoint/2010/main" val="33817724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E3E7F-5309-4457-A8FB-D24313ECF9D4}"/>
              </a:ext>
            </a:extLst>
          </p:cNvPr>
          <p:cNvSpPr>
            <a:spLocks noGrp="1"/>
          </p:cNvSpPr>
          <p:nvPr>
            <p:ph type="title"/>
          </p:nvPr>
        </p:nvSpPr>
        <p:spPr/>
        <p:txBody>
          <a:bodyPr/>
          <a:lstStyle/>
          <a:p>
            <a:r>
              <a:rPr lang="en-US" dirty="0"/>
              <a:t>Pikes Peak to Mount Sunflower</a:t>
            </a:r>
          </a:p>
        </p:txBody>
      </p:sp>
      <p:pic>
        <p:nvPicPr>
          <p:cNvPr id="5" name="Picture 4" descr="A picture containing text, grass, sky, outdoor&#10;&#10;Description automatically generated">
            <a:extLst>
              <a:ext uri="{FF2B5EF4-FFF2-40B4-BE49-F238E27FC236}">
                <a16:creationId xmlns:a16="http://schemas.microsoft.com/office/drawing/2014/main" id="{47F72348-B493-4144-B54F-02C6F9BAA7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1461" y="1627869"/>
            <a:ext cx="4990011" cy="3118757"/>
          </a:xfrm>
          <a:prstGeom prst="rect">
            <a:avLst/>
          </a:prstGeom>
        </p:spPr>
      </p:pic>
      <p:sp>
        <p:nvSpPr>
          <p:cNvPr id="6" name="TextBox 5">
            <a:extLst>
              <a:ext uri="{FF2B5EF4-FFF2-40B4-BE49-F238E27FC236}">
                <a16:creationId xmlns:a16="http://schemas.microsoft.com/office/drawing/2014/main" id="{CDE53A0F-CBA1-4DCB-9ADE-7BAFB07B10E2}"/>
              </a:ext>
            </a:extLst>
          </p:cNvPr>
          <p:cNvSpPr txBox="1"/>
          <p:nvPr/>
        </p:nvSpPr>
        <p:spPr>
          <a:xfrm>
            <a:off x="8341097" y="4899891"/>
            <a:ext cx="2784104" cy="923330"/>
          </a:xfrm>
          <a:prstGeom prst="rect">
            <a:avLst/>
          </a:prstGeom>
          <a:noFill/>
        </p:spPr>
        <p:txBody>
          <a:bodyPr wrap="square" rtlCol="0">
            <a:spAutoFit/>
          </a:bodyPr>
          <a:lstStyle/>
          <a:p>
            <a:r>
              <a:rPr lang="en-US" dirty="0"/>
              <a:t>Mount Sunflower</a:t>
            </a:r>
          </a:p>
          <a:p>
            <a:r>
              <a:rPr lang="en-US" dirty="0"/>
              <a:t>Highest Point in Kansas</a:t>
            </a:r>
          </a:p>
          <a:p>
            <a:r>
              <a:rPr lang="en-US" dirty="0"/>
              <a:t>4,039 feet</a:t>
            </a:r>
          </a:p>
        </p:txBody>
      </p:sp>
      <p:sp>
        <p:nvSpPr>
          <p:cNvPr id="9" name="TextBox 8">
            <a:extLst>
              <a:ext uri="{FF2B5EF4-FFF2-40B4-BE49-F238E27FC236}">
                <a16:creationId xmlns:a16="http://schemas.microsoft.com/office/drawing/2014/main" id="{328EEB20-073C-4E23-BAC1-9A981725B369}"/>
              </a:ext>
            </a:extLst>
          </p:cNvPr>
          <p:cNvSpPr txBox="1"/>
          <p:nvPr/>
        </p:nvSpPr>
        <p:spPr>
          <a:xfrm>
            <a:off x="1260762" y="4899891"/>
            <a:ext cx="2784104" cy="923330"/>
          </a:xfrm>
          <a:prstGeom prst="rect">
            <a:avLst/>
          </a:prstGeom>
          <a:noFill/>
        </p:spPr>
        <p:txBody>
          <a:bodyPr wrap="square" rtlCol="0">
            <a:spAutoFit/>
          </a:bodyPr>
          <a:lstStyle/>
          <a:p>
            <a:r>
              <a:rPr lang="en-US" dirty="0"/>
              <a:t>Pikes Peak</a:t>
            </a:r>
          </a:p>
          <a:p>
            <a:r>
              <a:rPr lang="en-US" dirty="0"/>
              <a:t>W0C/FR-003</a:t>
            </a:r>
          </a:p>
          <a:p>
            <a:r>
              <a:rPr lang="en-US" dirty="0"/>
              <a:t>14,110 feet</a:t>
            </a:r>
          </a:p>
        </p:txBody>
      </p:sp>
      <p:pic>
        <p:nvPicPr>
          <p:cNvPr id="11" name="Picture 10" descr="A landscape with mountains in the back&#10;&#10;Description automatically generated with low confidence">
            <a:extLst>
              <a:ext uri="{FF2B5EF4-FFF2-40B4-BE49-F238E27FC236}">
                <a16:creationId xmlns:a16="http://schemas.microsoft.com/office/drawing/2014/main" id="{EA8452E7-5C3C-4C24-B572-98AA6BD9E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70916"/>
            <a:ext cx="4772341" cy="3075710"/>
          </a:xfrm>
          <a:prstGeom prst="rect">
            <a:avLst/>
          </a:prstGeom>
        </p:spPr>
      </p:pic>
      <p:pic>
        <p:nvPicPr>
          <p:cNvPr id="13" name="Picture 12">
            <a:extLst>
              <a:ext uri="{FF2B5EF4-FFF2-40B4-BE49-F238E27FC236}">
                <a16:creationId xmlns:a16="http://schemas.microsoft.com/office/drawing/2014/main" id="{A444B0E8-BA6C-40A5-A9CA-BE041A02CDA2}"/>
              </a:ext>
            </a:extLst>
          </p:cNvPr>
          <p:cNvPicPr>
            <a:picLocks noChangeAspect="1"/>
          </p:cNvPicPr>
          <p:nvPr/>
        </p:nvPicPr>
        <p:blipFill>
          <a:blip r:embed="rId4"/>
          <a:stretch>
            <a:fillRect/>
          </a:stretch>
        </p:blipFill>
        <p:spPr>
          <a:xfrm>
            <a:off x="1260762" y="323408"/>
            <a:ext cx="9275618" cy="6326646"/>
          </a:xfrm>
          <a:prstGeom prst="rect">
            <a:avLst/>
          </a:prstGeom>
        </p:spPr>
      </p:pic>
      <p:sp>
        <p:nvSpPr>
          <p:cNvPr id="14" name="TextBox 13">
            <a:extLst>
              <a:ext uri="{FF2B5EF4-FFF2-40B4-BE49-F238E27FC236}">
                <a16:creationId xmlns:a16="http://schemas.microsoft.com/office/drawing/2014/main" id="{6ECB9A75-6AD3-4B19-9495-AB86AC844E02}"/>
              </a:ext>
            </a:extLst>
          </p:cNvPr>
          <p:cNvSpPr txBox="1"/>
          <p:nvPr/>
        </p:nvSpPr>
        <p:spPr>
          <a:xfrm>
            <a:off x="2001281" y="3311236"/>
            <a:ext cx="658129" cy="646331"/>
          </a:xfrm>
          <a:prstGeom prst="rect">
            <a:avLst/>
          </a:prstGeom>
          <a:noFill/>
        </p:spPr>
        <p:txBody>
          <a:bodyPr wrap="none" rtlCol="0">
            <a:spAutoFit/>
          </a:bodyPr>
          <a:lstStyle/>
          <a:p>
            <a:r>
              <a:rPr lang="en-US" dirty="0"/>
              <a:t>Pikes</a:t>
            </a:r>
          </a:p>
          <a:p>
            <a:r>
              <a:rPr lang="en-US" dirty="0"/>
              <a:t>Peak</a:t>
            </a:r>
          </a:p>
        </p:txBody>
      </p:sp>
      <p:sp>
        <p:nvSpPr>
          <p:cNvPr id="15" name="TextBox 14">
            <a:extLst>
              <a:ext uri="{FF2B5EF4-FFF2-40B4-BE49-F238E27FC236}">
                <a16:creationId xmlns:a16="http://schemas.microsoft.com/office/drawing/2014/main" id="{2CDEBD61-6256-4564-B1BD-5200A608F8AA}"/>
              </a:ext>
            </a:extLst>
          </p:cNvPr>
          <p:cNvSpPr txBox="1"/>
          <p:nvPr/>
        </p:nvSpPr>
        <p:spPr>
          <a:xfrm>
            <a:off x="5809084" y="3208771"/>
            <a:ext cx="1083951" cy="369332"/>
          </a:xfrm>
          <a:prstGeom prst="rect">
            <a:avLst/>
          </a:prstGeom>
          <a:noFill/>
        </p:spPr>
        <p:txBody>
          <a:bodyPr wrap="none" rtlCol="0">
            <a:spAutoFit/>
          </a:bodyPr>
          <a:lstStyle/>
          <a:p>
            <a:r>
              <a:rPr lang="en-US" dirty="0"/>
              <a:t>163 miles</a:t>
            </a:r>
          </a:p>
        </p:txBody>
      </p:sp>
      <p:sp>
        <p:nvSpPr>
          <p:cNvPr id="3" name="TextBox 2">
            <a:extLst>
              <a:ext uri="{FF2B5EF4-FFF2-40B4-BE49-F238E27FC236}">
                <a16:creationId xmlns:a16="http://schemas.microsoft.com/office/drawing/2014/main" id="{8D922332-77E4-4C6F-AB27-B3CFC7A0884D}"/>
              </a:ext>
            </a:extLst>
          </p:cNvPr>
          <p:cNvSpPr txBox="1"/>
          <p:nvPr/>
        </p:nvSpPr>
        <p:spPr>
          <a:xfrm>
            <a:off x="4780259" y="3668354"/>
            <a:ext cx="3602404" cy="646331"/>
          </a:xfrm>
          <a:prstGeom prst="rect">
            <a:avLst/>
          </a:prstGeom>
          <a:noFill/>
        </p:spPr>
        <p:txBody>
          <a:bodyPr wrap="square" rtlCol="0">
            <a:spAutoFit/>
          </a:bodyPr>
          <a:lstStyle/>
          <a:p>
            <a:r>
              <a:rPr lang="en-US" dirty="0"/>
              <a:t>Easily worked on 2m FM</a:t>
            </a:r>
          </a:p>
          <a:p>
            <a:r>
              <a:rPr lang="en-US" dirty="0"/>
              <a:t>(omni antenna with 30 watts)</a:t>
            </a:r>
          </a:p>
        </p:txBody>
      </p:sp>
    </p:spTree>
    <p:extLst>
      <p:ext uri="{BB962C8B-B14F-4D97-AF65-F5344CB8AC3E}">
        <p14:creationId xmlns:p14="http://schemas.microsoft.com/office/powerpoint/2010/main" val="3972724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view of a beach with a mountain in the background&#10;&#10;Description automatically generated">
            <a:extLst>
              <a:ext uri="{FF2B5EF4-FFF2-40B4-BE49-F238E27FC236}">
                <a16:creationId xmlns:a16="http://schemas.microsoft.com/office/drawing/2014/main" id="{E2560370-E6E1-4276-A7D8-82B4654DF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752" y="905181"/>
            <a:ext cx="7000049" cy="5047638"/>
          </a:xfrm>
          <a:prstGeom prst="rect">
            <a:avLst/>
          </a:prstGeom>
        </p:spPr>
      </p:pic>
      <p:sp>
        <p:nvSpPr>
          <p:cNvPr id="2" name="Title 1">
            <a:extLst>
              <a:ext uri="{FF2B5EF4-FFF2-40B4-BE49-F238E27FC236}">
                <a16:creationId xmlns:a16="http://schemas.microsoft.com/office/drawing/2014/main" id="{45936C18-163F-4D24-AEDA-C3ABB081E04B}"/>
              </a:ext>
            </a:extLst>
          </p:cNvPr>
          <p:cNvSpPr>
            <a:spLocks noGrp="1"/>
          </p:cNvSpPr>
          <p:nvPr>
            <p:ph type="title"/>
          </p:nvPr>
        </p:nvSpPr>
        <p:spPr>
          <a:xfrm>
            <a:off x="1905000" y="230191"/>
            <a:ext cx="8382000" cy="664797"/>
          </a:xfrm>
        </p:spPr>
        <p:txBody>
          <a:bodyPr>
            <a:normAutofit fontScale="90000"/>
          </a:bodyPr>
          <a:lstStyle/>
          <a:p>
            <a:r>
              <a:rPr lang="en-US" dirty="0" err="1"/>
              <a:t>Capulin</a:t>
            </a:r>
            <a:r>
              <a:rPr lang="en-US" dirty="0"/>
              <a:t> Mountain SOTA</a:t>
            </a:r>
          </a:p>
        </p:txBody>
      </p:sp>
      <p:pic>
        <p:nvPicPr>
          <p:cNvPr id="11" name="Picture 10" descr="A sign on the side of a building&#10;&#10;Description automatically generated">
            <a:extLst>
              <a:ext uri="{FF2B5EF4-FFF2-40B4-BE49-F238E27FC236}">
                <a16:creationId xmlns:a16="http://schemas.microsoft.com/office/drawing/2014/main" id="{D4A06B7B-67AF-40C3-9B1C-44BDB8F52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51" y="4330339"/>
            <a:ext cx="3194538" cy="2178675"/>
          </a:xfrm>
          <a:prstGeom prst="rect">
            <a:avLst/>
          </a:prstGeom>
        </p:spPr>
      </p:pic>
      <p:sp>
        <p:nvSpPr>
          <p:cNvPr id="16" name="TextBox 15">
            <a:extLst>
              <a:ext uri="{FF2B5EF4-FFF2-40B4-BE49-F238E27FC236}">
                <a16:creationId xmlns:a16="http://schemas.microsoft.com/office/drawing/2014/main" id="{7A28233E-AE49-460D-9E94-6D4108C15AE1}"/>
              </a:ext>
            </a:extLst>
          </p:cNvPr>
          <p:cNvSpPr txBox="1"/>
          <p:nvPr/>
        </p:nvSpPr>
        <p:spPr>
          <a:xfrm>
            <a:off x="9068366" y="2202863"/>
            <a:ext cx="1778684" cy="2246769"/>
          </a:xfrm>
          <a:prstGeom prst="rect">
            <a:avLst/>
          </a:prstGeom>
          <a:noFill/>
        </p:spPr>
        <p:txBody>
          <a:bodyPr wrap="square" rtlCol="0">
            <a:spAutoFit/>
          </a:bodyPr>
          <a:lstStyle/>
          <a:p>
            <a:r>
              <a:rPr lang="en-US" sz="2000" dirty="0"/>
              <a:t>W5N/SG-009</a:t>
            </a:r>
          </a:p>
          <a:p>
            <a:r>
              <a:rPr lang="en-US" sz="2000" dirty="0"/>
              <a:t>8182 feet</a:t>
            </a:r>
          </a:p>
          <a:p>
            <a:endParaRPr lang="en-US" sz="2000" dirty="0"/>
          </a:p>
          <a:p>
            <a:r>
              <a:rPr lang="en-US" sz="2000" dirty="0"/>
              <a:t>150 miles to major population area</a:t>
            </a:r>
          </a:p>
        </p:txBody>
      </p:sp>
      <p:pic>
        <p:nvPicPr>
          <p:cNvPr id="4" name="Picture 3">
            <a:extLst>
              <a:ext uri="{FF2B5EF4-FFF2-40B4-BE49-F238E27FC236}">
                <a16:creationId xmlns:a16="http://schemas.microsoft.com/office/drawing/2014/main" id="{F04C61B1-1A91-4C86-8E9F-70492967BD06}"/>
              </a:ext>
            </a:extLst>
          </p:cNvPr>
          <p:cNvPicPr>
            <a:picLocks noChangeAspect="1"/>
          </p:cNvPicPr>
          <p:nvPr/>
        </p:nvPicPr>
        <p:blipFill>
          <a:blip r:embed="rId4"/>
          <a:stretch>
            <a:fillRect/>
          </a:stretch>
        </p:blipFill>
        <p:spPr>
          <a:xfrm>
            <a:off x="3976255" y="1119808"/>
            <a:ext cx="7976026" cy="5389206"/>
          </a:xfrm>
          <a:prstGeom prst="rect">
            <a:avLst/>
          </a:prstGeom>
        </p:spPr>
      </p:pic>
      <p:sp>
        <p:nvSpPr>
          <p:cNvPr id="5" name="Arrow: Right 4">
            <a:extLst>
              <a:ext uri="{FF2B5EF4-FFF2-40B4-BE49-F238E27FC236}">
                <a16:creationId xmlns:a16="http://schemas.microsoft.com/office/drawing/2014/main" id="{06C9C720-56E1-444C-8BA3-7A6EF9C5579E}"/>
              </a:ext>
            </a:extLst>
          </p:cNvPr>
          <p:cNvSpPr/>
          <p:nvPr/>
        </p:nvSpPr>
        <p:spPr>
          <a:xfrm rot="7074387">
            <a:off x="9140537" y="2708033"/>
            <a:ext cx="643695" cy="290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71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36C18-163F-4D24-AEDA-C3ABB081E04B}"/>
              </a:ext>
            </a:extLst>
          </p:cNvPr>
          <p:cNvSpPr>
            <a:spLocks noGrp="1"/>
          </p:cNvSpPr>
          <p:nvPr>
            <p:ph type="title"/>
          </p:nvPr>
        </p:nvSpPr>
        <p:spPr>
          <a:xfrm>
            <a:off x="1905000" y="230191"/>
            <a:ext cx="8382000" cy="664797"/>
          </a:xfrm>
        </p:spPr>
        <p:txBody>
          <a:bodyPr>
            <a:normAutofit fontScale="90000"/>
          </a:bodyPr>
          <a:lstStyle/>
          <a:p>
            <a:r>
              <a:rPr lang="en-US" dirty="0" err="1"/>
              <a:t>Capulin</a:t>
            </a:r>
            <a:r>
              <a:rPr lang="en-US" dirty="0"/>
              <a:t> Mountain SOTA</a:t>
            </a:r>
          </a:p>
        </p:txBody>
      </p:sp>
      <p:pic>
        <p:nvPicPr>
          <p:cNvPr id="6" name="Picture 5" descr="A picture containing text, map&#10;&#10;Description automatically generated">
            <a:extLst>
              <a:ext uri="{FF2B5EF4-FFF2-40B4-BE49-F238E27FC236}">
                <a16:creationId xmlns:a16="http://schemas.microsoft.com/office/drawing/2014/main" id="{89A127E2-4F6A-458C-8E13-E6C19EAEB0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4970" y="894988"/>
            <a:ext cx="7064668" cy="5274174"/>
          </a:xfrm>
          <a:prstGeom prst="rect">
            <a:avLst/>
          </a:prstGeom>
        </p:spPr>
      </p:pic>
      <p:sp>
        <p:nvSpPr>
          <p:cNvPr id="7" name="TextBox 6">
            <a:extLst>
              <a:ext uri="{FF2B5EF4-FFF2-40B4-BE49-F238E27FC236}">
                <a16:creationId xmlns:a16="http://schemas.microsoft.com/office/drawing/2014/main" id="{0D9D5C51-3FD4-4F9C-A1EE-FDF8926ED0E4}"/>
              </a:ext>
            </a:extLst>
          </p:cNvPr>
          <p:cNvSpPr txBox="1"/>
          <p:nvPr/>
        </p:nvSpPr>
        <p:spPr>
          <a:xfrm>
            <a:off x="7747642" y="1050952"/>
            <a:ext cx="1778684" cy="646331"/>
          </a:xfrm>
          <a:prstGeom prst="rect">
            <a:avLst/>
          </a:prstGeom>
          <a:noFill/>
        </p:spPr>
        <p:txBody>
          <a:bodyPr wrap="square" rtlCol="0">
            <a:spAutoFit/>
          </a:bodyPr>
          <a:lstStyle/>
          <a:p>
            <a:r>
              <a:rPr lang="en-US" b="1" dirty="0" err="1"/>
              <a:t>Capulin</a:t>
            </a:r>
            <a:endParaRPr lang="en-US" b="1" dirty="0"/>
          </a:p>
          <a:p>
            <a:r>
              <a:rPr lang="en-US" b="1" dirty="0"/>
              <a:t>Mt</a:t>
            </a:r>
          </a:p>
        </p:txBody>
      </p:sp>
      <p:sp>
        <p:nvSpPr>
          <p:cNvPr id="14" name="TextBox 13">
            <a:extLst>
              <a:ext uri="{FF2B5EF4-FFF2-40B4-BE49-F238E27FC236}">
                <a16:creationId xmlns:a16="http://schemas.microsoft.com/office/drawing/2014/main" id="{7444B7E4-2EBF-401C-80A8-2D141550F269}"/>
              </a:ext>
            </a:extLst>
          </p:cNvPr>
          <p:cNvSpPr txBox="1"/>
          <p:nvPr/>
        </p:nvSpPr>
        <p:spPr>
          <a:xfrm>
            <a:off x="2414616" y="4724400"/>
            <a:ext cx="1778684" cy="369332"/>
          </a:xfrm>
          <a:prstGeom prst="rect">
            <a:avLst/>
          </a:prstGeom>
          <a:noFill/>
        </p:spPr>
        <p:txBody>
          <a:bodyPr wrap="square" rtlCol="0">
            <a:spAutoFit/>
          </a:bodyPr>
          <a:lstStyle/>
          <a:p>
            <a:r>
              <a:rPr lang="en-US" b="1" dirty="0"/>
              <a:t>N7KA</a:t>
            </a:r>
          </a:p>
        </p:txBody>
      </p:sp>
      <p:sp>
        <p:nvSpPr>
          <p:cNvPr id="15" name="TextBox 14">
            <a:extLst>
              <a:ext uri="{FF2B5EF4-FFF2-40B4-BE49-F238E27FC236}">
                <a16:creationId xmlns:a16="http://schemas.microsoft.com/office/drawing/2014/main" id="{F97A06D5-7A23-4F98-898A-8E5919B2E927}"/>
              </a:ext>
            </a:extLst>
          </p:cNvPr>
          <p:cNvSpPr txBox="1"/>
          <p:nvPr/>
        </p:nvSpPr>
        <p:spPr>
          <a:xfrm>
            <a:off x="9093101" y="4002072"/>
            <a:ext cx="2607855" cy="2246769"/>
          </a:xfrm>
          <a:prstGeom prst="rect">
            <a:avLst/>
          </a:prstGeom>
          <a:noFill/>
        </p:spPr>
        <p:txBody>
          <a:bodyPr wrap="square" rtlCol="0">
            <a:spAutoFit/>
          </a:bodyPr>
          <a:lstStyle/>
          <a:p>
            <a:r>
              <a:rPr lang="en-US" sz="2000" dirty="0"/>
              <a:t>Best DX: N7KA 184 miles</a:t>
            </a:r>
          </a:p>
          <a:p>
            <a:r>
              <a:rPr lang="en-US" sz="2000" dirty="0"/>
              <a:t>2m CW</a:t>
            </a:r>
          </a:p>
          <a:p>
            <a:endParaRPr lang="en-US" sz="2000" dirty="0"/>
          </a:p>
          <a:p>
            <a:r>
              <a:rPr lang="en-US" sz="2000" dirty="0"/>
              <a:t>Also worked multiple</a:t>
            </a:r>
          </a:p>
          <a:p>
            <a:r>
              <a:rPr lang="en-US" sz="2000" dirty="0"/>
              <a:t>Denver &amp; Col Springs stations</a:t>
            </a:r>
          </a:p>
        </p:txBody>
      </p:sp>
      <p:sp>
        <p:nvSpPr>
          <p:cNvPr id="16" name="TextBox 15">
            <a:extLst>
              <a:ext uri="{FF2B5EF4-FFF2-40B4-BE49-F238E27FC236}">
                <a16:creationId xmlns:a16="http://schemas.microsoft.com/office/drawing/2014/main" id="{7A28233E-AE49-460D-9E94-6D4108C15AE1}"/>
              </a:ext>
            </a:extLst>
          </p:cNvPr>
          <p:cNvSpPr txBox="1"/>
          <p:nvPr/>
        </p:nvSpPr>
        <p:spPr>
          <a:xfrm>
            <a:off x="9068365" y="2202863"/>
            <a:ext cx="2626329" cy="1631216"/>
          </a:xfrm>
          <a:prstGeom prst="rect">
            <a:avLst/>
          </a:prstGeom>
          <a:noFill/>
        </p:spPr>
        <p:txBody>
          <a:bodyPr wrap="square" rtlCol="0">
            <a:spAutoFit/>
          </a:bodyPr>
          <a:lstStyle/>
          <a:p>
            <a:r>
              <a:rPr lang="en-US" sz="2000" dirty="0"/>
              <a:t>W5N/SG-009</a:t>
            </a:r>
          </a:p>
          <a:p>
            <a:r>
              <a:rPr lang="en-US" sz="2000" dirty="0"/>
              <a:t>8182 feet</a:t>
            </a:r>
          </a:p>
          <a:p>
            <a:endParaRPr lang="en-US" sz="2000" dirty="0"/>
          </a:p>
          <a:p>
            <a:r>
              <a:rPr lang="en-US" sz="2000" dirty="0"/>
              <a:t>150 miles to major population area</a:t>
            </a:r>
          </a:p>
        </p:txBody>
      </p:sp>
      <p:sp>
        <p:nvSpPr>
          <p:cNvPr id="5" name="Star: 12 Points 4">
            <a:extLst>
              <a:ext uri="{FF2B5EF4-FFF2-40B4-BE49-F238E27FC236}">
                <a16:creationId xmlns:a16="http://schemas.microsoft.com/office/drawing/2014/main" id="{23231107-B787-339C-878C-637F22B86BAD}"/>
              </a:ext>
            </a:extLst>
          </p:cNvPr>
          <p:cNvSpPr/>
          <p:nvPr/>
        </p:nvSpPr>
        <p:spPr>
          <a:xfrm>
            <a:off x="9364866" y="33721"/>
            <a:ext cx="2064327" cy="1946462"/>
          </a:xfrm>
          <a:prstGeom prst="star1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CW</a:t>
            </a:r>
          </a:p>
        </p:txBody>
      </p:sp>
    </p:spTree>
    <p:extLst>
      <p:ext uri="{BB962C8B-B14F-4D97-AF65-F5344CB8AC3E}">
        <p14:creationId xmlns:p14="http://schemas.microsoft.com/office/powerpoint/2010/main" val="356197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354C24-3F7A-4383-8273-142D34DD30A4}"/>
              </a:ext>
            </a:extLst>
          </p:cNvPr>
          <p:cNvSpPr txBox="1"/>
          <p:nvPr/>
        </p:nvSpPr>
        <p:spPr>
          <a:xfrm>
            <a:off x="7560914" y="1810867"/>
            <a:ext cx="4118113" cy="2677656"/>
          </a:xfrm>
          <a:prstGeom prst="rect">
            <a:avLst/>
          </a:prstGeom>
          <a:solidFill>
            <a:schemeClr val="bg1"/>
          </a:solidFill>
          <a:ln w="31750">
            <a:solidFill>
              <a:schemeClr val="accent1"/>
            </a:solidFill>
          </a:ln>
        </p:spPr>
        <p:txBody>
          <a:bodyPr wrap="square" rtlCol="0">
            <a:spAutoFit/>
          </a:bodyPr>
          <a:lstStyle/>
          <a:p>
            <a:r>
              <a:rPr lang="en-US" sz="2400" dirty="0"/>
              <a:t>Drive up summit in the Wichita Mountains of Oklahoma</a:t>
            </a:r>
          </a:p>
          <a:p>
            <a:endParaRPr lang="en-US" sz="2400" dirty="0"/>
          </a:p>
          <a:p>
            <a:r>
              <a:rPr lang="en-US" sz="2400" dirty="0"/>
              <a:t>2m FM using 3-element Yagi</a:t>
            </a:r>
          </a:p>
          <a:p>
            <a:r>
              <a:rPr lang="en-US" sz="2400" dirty="0" err="1"/>
              <a:t>Yaesu</a:t>
            </a:r>
            <a:r>
              <a:rPr lang="en-US" sz="2400" dirty="0"/>
              <a:t> FT-90 transceiver 25W</a:t>
            </a:r>
          </a:p>
          <a:p>
            <a:endParaRPr lang="en-US" sz="2400" dirty="0"/>
          </a:p>
          <a:p>
            <a:r>
              <a:rPr lang="en-US" sz="2400" dirty="0"/>
              <a:t>146.52 MHz</a:t>
            </a:r>
          </a:p>
        </p:txBody>
      </p:sp>
      <p:sp>
        <p:nvSpPr>
          <p:cNvPr id="2" name="Title 1">
            <a:extLst>
              <a:ext uri="{FF2B5EF4-FFF2-40B4-BE49-F238E27FC236}">
                <a16:creationId xmlns:a16="http://schemas.microsoft.com/office/drawing/2014/main" id="{60B3D1CA-B973-458F-9297-9E92761CB049}"/>
              </a:ext>
            </a:extLst>
          </p:cNvPr>
          <p:cNvSpPr>
            <a:spLocks noGrp="1"/>
          </p:cNvSpPr>
          <p:nvPr>
            <p:ph type="title"/>
          </p:nvPr>
        </p:nvSpPr>
        <p:spPr/>
        <p:txBody>
          <a:bodyPr/>
          <a:lstStyle/>
          <a:p>
            <a:r>
              <a:rPr lang="en-US" dirty="0"/>
              <a:t>Mt Scott (W5O/WI-002, 2464 feet)</a:t>
            </a:r>
          </a:p>
        </p:txBody>
      </p:sp>
      <p:sp>
        <p:nvSpPr>
          <p:cNvPr id="15" name="TextBox 14">
            <a:extLst>
              <a:ext uri="{FF2B5EF4-FFF2-40B4-BE49-F238E27FC236}">
                <a16:creationId xmlns:a16="http://schemas.microsoft.com/office/drawing/2014/main" id="{AEBB9F61-63AC-4D7A-8009-75895717E377}"/>
              </a:ext>
            </a:extLst>
          </p:cNvPr>
          <p:cNvSpPr txBox="1"/>
          <p:nvPr/>
        </p:nvSpPr>
        <p:spPr>
          <a:xfrm>
            <a:off x="4576045" y="5888021"/>
            <a:ext cx="5264198" cy="830997"/>
          </a:xfrm>
          <a:prstGeom prst="rect">
            <a:avLst/>
          </a:prstGeom>
          <a:solidFill>
            <a:schemeClr val="bg1"/>
          </a:solidFill>
          <a:ln w="31750">
            <a:solidFill>
              <a:schemeClr val="accent1"/>
            </a:solidFill>
          </a:ln>
        </p:spPr>
        <p:txBody>
          <a:bodyPr wrap="none" rtlCol="0">
            <a:spAutoFit/>
          </a:bodyPr>
          <a:lstStyle/>
          <a:p>
            <a:r>
              <a:rPr lang="en-US" sz="2400" dirty="0"/>
              <a:t>Worked Bobby/K5RTN in Brownfield, TX</a:t>
            </a:r>
          </a:p>
          <a:p>
            <a:r>
              <a:rPr lang="en-US" sz="2400" dirty="0"/>
              <a:t>2m FM SOTA DX: 245 miles</a:t>
            </a:r>
          </a:p>
        </p:txBody>
      </p:sp>
      <p:pic>
        <p:nvPicPr>
          <p:cNvPr id="7" name="Picture 6" descr="A field of yellow flowers&#10;&#10;Description automatically generated with medium confidence">
            <a:extLst>
              <a:ext uri="{FF2B5EF4-FFF2-40B4-BE49-F238E27FC236}">
                <a16:creationId xmlns:a16="http://schemas.microsoft.com/office/drawing/2014/main" id="{EC633078-FB04-4EB8-A58A-B6A36FA605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810867"/>
            <a:ext cx="5765283" cy="3785869"/>
          </a:xfrm>
          <a:prstGeom prst="rect">
            <a:avLst/>
          </a:prstGeom>
        </p:spPr>
      </p:pic>
      <p:pic>
        <p:nvPicPr>
          <p:cNvPr id="9" name="Picture 8" descr="Map&#10;&#10;Description automatically generated">
            <a:extLst>
              <a:ext uri="{FF2B5EF4-FFF2-40B4-BE49-F238E27FC236}">
                <a16:creationId xmlns:a16="http://schemas.microsoft.com/office/drawing/2014/main" id="{AE13FD89-2205-4298-8483-24469FB4D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33" y="1394099"/>
            <a:ext cx="6346215" cy="4373743"/>
          </a:xfrm>
          <a:prstGeom prst="rect">
            <a:avLst/>
          </a:prstGeom>
        </p:spPr>
      </p:pic>
    </p:spTree>
    <p:extLst>
      <p:ext uri="{BB962C8B-B14F-4D97-AF65-F5344CB8AC3E}">
        <p14:creationId xmlns:p14="http://schemas.microsoft.com/office/powerpoint/2010/main" val="257394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3A515C-BA32-41E2-80D0-7F6AF321DE2E}"/>
              </a:ext>
            </a:extLst>
          </p:cNvPr>
          <p:cNvSpPr txBox="1"/>
          <p:nvPr/>
        </p:nvSpPr>
        <p:spPr>
          <a:xfrm>
            <a:off x="1001026" y="1728741"/>
            <a:ext cx="9788893" cy="1200329"/>
          </a:xfrm>
          <a:prstGeom prst="rect">
            <a:avLst/>
          </a:prstGeom>
          <a:noFill/>
        </p:spPr>
        <p:txBody>
          <a:bodyPr wrap="square" rtlCol="0">
            <a:spAutoFit/>
          </a:bodyPr>
          <a:lstStyle/>
          <a:p>
            <a:r>
              <a:rPr lang="en-US" sz="2400" dirty="0"/>
              <a:t>We often refer to VHF propagation as being Line-of-Sight.</a:t>
            </a:r>
            <a:br>
              <a:rPr lang="en-US" sz="2400" dirty="0"/>
            </a:br>
            <a:r>
              <a:rPr lang="en-US" sz="2400" dirty="0"/>
              <a:t>This is a useful model but it is not correct.</a:t>
            </a:r>
          </a:p>
          <a:p>
            <a:r>
              <a:rPr lang="en-US" sz="2400" dirty="0"/>
              <a:t>VHF signals routinely go beyond the radio horizon.</a:t>
            </a:r>
          </a:p>
        </p:txBody>
      </p:sp>
      <p:pic>
        <p:nvPicPr>
          <p:cNvPr id="9" name="Picture 8" descr="A close up of a map&#10;&#10;Description automatically generated">
            <a:extLst>
              <a:ext uri="{FF2B5EF4-FFF2-40B4-BE49-F238E27FC236}">
                <a16:creationId xmlns:a16="http://schemas.microsoft.com/office/drawing/2014/main" id="{5222359E-3196-487E-8DCB-8CB777426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009" y="1728741"/>
            <a:ext cx="10303982" cy="4750062"/>
          </a:xfrm>
          <a:prstGeom prst="rect">
            <a:avLst/>
          </a:prstGeom>
          <a:ln>
            <a:noFill/>
          </a:ln>
          <a:effectLst>
            <a:outerShdw blurRad="101600" dist="38100" dir="18900000" algn="bl" rotWithShape="0">
              <a:prstClr val="black">
                <a:alpha val="40000"/>
              </a:prstClr>
            </a:outerShdw>
          </a:effectLst>
        </p:spPr>
      </p:pic>
      <p:pic>
        <p:nvPicPr>
          <p:cNvPr id="11" name="Picture 10" descr="A close up of a logo&#10;&#10;Description automatically generated">
            <a:extLst>
              <a:ext uri="{FF2B5EF4-FFF2-40B4-BE49-F238E27FC236}">
                <a16:creationId xmlns:a16="http://schemas.microsoft.com/office/drawing/2014/main" id="{5662ABD3-06FE-456B-AAE1-49095C89C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09" y="1716699"/>
            <a:ext cx="10644703" cy="4762104"/>
          </a:xfrm>
          <a:prstGeom prst="rect">
            <a:avLst/>
          </a:prstGeom>
          <a:effectLst>
            <a:outerShdw blurRad="101600" dist="38100" dir="2700000" algn="tl" rotWithShape="0">
              <a:prstClr val="black">
                <a:alpha val="40000"/>
              </a:prstClr>
            </a:outerShdw>
          </a:effectLst>
        </p:spPr>
      </p:pic>
      <p:sp>
        <p:nvSpPr>
          <p:cNvPr id="2" name="TextBox 1">
            <a:extLst>
              <a:ext uri="{FF2B5EF4-FFF2-40B4-BE49-F238E27FC236}">
                <a16:creationId xmlns:a16="http://schemas.microsoft.com/office/drawing/2014/main" id="{19EA9885-B891-2BDE-5D8F-D773E313627E}"/>
              </a:ext>
            </a:extLst>
          </p:cNvPr>
          <p:cNvSpPr txBox="1"/>
          <p:nvPr/>
        </p:nvSpPr>
        <p:spPr>
          <a:xfrm>
            <a:off x="1001027" y="635268"/>
            <a:ext cx="8701613" cy="923330"/>
          </a:xfrm>
          <a:prstGeom prst="rect">
            <a:avLst/>
          </a:prstGeom>
          <a:noFill/>
        </p:spPr>
        <p:txBody>
          <a:bodyPr wrap="none" rtlCol="0">
            <a:spAutoFit/>
          </a:bodyPr>
          <a:lstStyle/>
          <a:p>
            <a:r>
              <a:rPr lang="en-US" sz="5400" b="1" dirty="0">
                <a:solidFill>
                  <a:schemeClr val="accent1"/>
                </a:solidFill>
              </a:rPr>
              <a:t>The Myth of VHF Line of Sight</a:t>
            </a:r>
          </a:p>
        </p:txBody>
      </p:sp>
    </p:spTree>
    <p:extLst>
      <p:ext uri="{BB962C8B-B14F-4D97-AF65-F5344CB8AC3E}">
        <p14:creationId xmlns:p14="http://schemas.microsoft.com/office/powerpoint/2010/main" val="34373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354C24-3F7A-4383-8273-142D34DD30A4}"/>
              </a:ext>
            </a:extLst>
          </p:cNvPr>
          <p:cNvSpPr txBox="1"/>
          <p:nvPr/>
        </p:nvSpPr>
        <p:spPr>
          <a:xfrm>
            <a:off x="7865714" y="2226365"/>
            <a:ext cx="4118113" cy="3416320"/>
          </a:xfrm>
          <a:prstGeom prst="rect">
            <a:avLst/>
          </a:prstGeom>
          <a:solidFill>
            <a:schemeClr val="bg1"/>
          </a:solidFill>
          <a:ln w="31750">
            <a:solidFill>
              <a:schemeClr val="accent1"/>
            </a:solidFill>
          </a:ln>
        </p:spPr>
        <p:txBody>
          <a:bodyPr wrap="square" rtlCol="0">
            <a:spAutoFit/>
          </a:bodyPr>
          <a:lstStyle/>
          <a:p>
            <a:r>
              <a:rPr lang="en-US" sz="2400" dirty="0"/>
              <a:t>Combination activation:</a:t>
            </a:r>
          </a:p>
          <a:p>
            <a:r>
              <a:rPr lang="en-US" sz="2400" dirty="0"/>
              <a:t>2021 January VHF Contest</a:t>
            </a:r>
          </a:p>
          <a:p>
            <a:r>
              <a:rPr lang="en-US" sz="2400" dirty="0"/>
              <a:t>Summits On The Air</a:t>
            </a:r>
          </a:p>
          <a:p>
            <a:r>
              <a:rPr lang="en-US" sz="2400" dirty="0"/>
              <a:t>Parks on the Air</a:t>
            </a:r>
          </a:p>
          <a:p>
            <a:r>
              <a:rPr lang="en-US" sz="2400" dirty="0"/>
              <a:t>(San Isabel National Forest)</a:t>
            </a:r>
          </a:p>
          <a:p>
            <a:endParaRPr lang="en-US" sz="2400" dirty="0"/>
          </a:p>
          <a:p>
            <a:r>
              <a:rPr lang="en-US" sz="2400" dirty="0"/>
              <a:t>Equipment:</a:t>
            </a:r>
          </a:p>
          <a:p>
            <a:r>
              <a:rPr lang="en-US" sz="2400" dirty="0" err="1"/>
              <a:t>Yaesu</a:t>
            </a:r>
            <a:r>
              <a:rPr lang="en-US" sz="2400" dirty="0"/>
              <a:t> FT-991</a:t>
            </a:r>
          </a:p>
          <a:p>
            <a:r>
              <a:rPr lang="en-US" sz="2400" dirty="0"/>
              <a:t>3 element Yagi 2 meters</a:t>
            </a:r>
          </a:p>
        </p:txBody>
      </p:sp>
      <p:sp>
        <p:nvSpPr>
          <p:cNvPr id="2" name="Title 1">
            <a:extLst>
              <a:ext uri="{FF2B5EF4-FFF2-40B4-BE49-F238E27FC236}">
                <a16:creationId xmlns:a16="http://schemas.microsoft.com/office/drawing/2014/main" id="{60B3D1CA-B973-458F-9297-9E92761CB049}"/>
              </a:ext>
            </a:extLst>
          </p:cNvPr>
          <p:cNvSpPr>
            <a:spLocks noGrp="1"/>
          </p:cNvSpPr>
          <p:nvPr>
            <p:ph type="title"/>
          </p:nvPr>
        </p:nvSpPr>
        <p:spPr/>
        <p:txBody>
          <a:bodyPr/>
          <a:lstStyle/>
          <a:p>
            <a:r>
              <a:rPr lang="en-US" dirty="0" err="1"/>
              <a:t>Threemile</a:t>
            </a:r>
            <a:r>
              <a:rPr lang="en-US" dirty="0"/>
              <a:t> Mountain (10,020 feet)</a:t>
            </a:r>
          </a:p>
        </p:txBody>
      </p:sp>
      <p:pic>
        <p:nvPicPr>
          <p:cNvPr id="12" name="Picture 11" descr="A picture containing outdoor, sky, person, rock&#10;&#10;Description automatically generated">
            <a:extLst>
              <a:ext uri="{FF2B5EF4-FFF2-40B4-BE49-F238E27FC236}">
                <a16:creationId xmlns:a16="http://schemas.microsoft.com/office/drawing/2014/main" id="{6F54E5E3-5FF4-4673-872A-80B8DB4A8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16517"/>
            <a:ext cx="6838122" cy="5128592"/>
          </a:xfrm>
          <a:prstGeom prst="rect">
            <a:avLst/>
          </a:prstGeom>
        </p:spPr>
      </p:pic>
      <p:sp>
        <p:nvSpPr>
          <p:cNvPr id="15" name="TextBox 14">
            <a:extLst>
              <a:ext uri="{FF2B5EF4-FFF2-40B4-BE49-F238E27FC236}">
                <a16:creationId xmlns:a16="http://schemas.microsoft.com/office/drawing/2014/main" id="{AEBB9F61-63AC-4D7A-8009-75895717E377}"/>
              </a:ext>
            </a:extLst>
          </p:cNvPr>
          <p:cNvSpPr txBox="1"/>
          <p:nvPr/>
        </p:nvSpPr>
        <p:spPr>
          <a:xfrm>
            <a:off x="6406492" y="1215315"/>
            <a:ext cx="5653535" cy="830997"/>
          </a:xfrm>
          <a:prstGeom prst="rect">
            <a:avLst/>
          </a:prstGeom>
          <a:solidFill>
            <a:schemeClr val="bg1"/>
          </a:solidFill>
          <a:ln w="31750">
            <a:solidFill>
              <a:schemeClr val="accent1"/>
            </a:solidFill>
          </a:ln>
        </p:spPr>
        <p:txBody>
          <a:bodyPr wrap="none" rtlCol="0">
            <a:spAutoFit/>
          </a:bodyPr>
          <a:lstStyle/>
          <a:p>
            <a:r>
              <a:rPr lang="en-US" sz="2400" dirty="0"/>
              <a:t>And then I heard Larry/NØLL calling me…</a:t>
            </a:r>
          </a:p>
          <a:p>
            <a:r>
              <a:rPr lang="en-US" sz="2400" dirty="0"/>
              <a:t>My Best 2-meter SOTA DX: 372 miles on SSB</a:t>
            </a:r>
          </a:p>
        </p:txBody>
      </p:sp>
      <p:pic>
        <p:nvPicPr>
          <p:cNvPr id="14" name="Picture 13" descr="Map&#10;&#10;Description automatically generated">
            <a:extLst>
              <a:ext uri="{FF2B5EF4-FFF2-40B4-BE49-F238E27FC236}">
                <a16:creationId xmlns:a16="http://schemas.microsoft.com/office/drawing/2014/main" id="{15B4C03E-AB56-4DD9-8787-DD9433D9D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862" y="2226365"/>
            <a:ext cx="9514165" cy="4378830"/>
          </a:xfrm>
          <a:prstGeom prst="rect">
            <a:avLst/>
          </a:prstGeom>
        </p:spPr>
      </p:pic>
    </p:spTree>
    <p:extLst>
      <p:ext uri="{BB962C8B-B14F-4D97-AF65-F5344CB8AC3E}">
        <p14:creationId xmlns:p14="http://schemas.microsoft.com/office/powerpoint/2010/main" val="112912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C109586-82FE-4FD6-AA82-BDB380699887}"/>
              </a:ext>
            </a:extLst>
          </p:cNvPr>
          <p:cNvSpPr>
            <a:spLocks noGrp="1"/>
          </p:cNvSpPr>
          <p:nvPr>
            <p:ph type="title"/>
          </p:nvPr>
        </p:nvSpPr>
        <p:spPr>
          <a:xfrm>
            <a:off x="7320466" y="609600"/>
            <a:ext cx="4140014" cy="1330839"/>
          </a:xfrm>
        </p:spPr>
        <p:txBody>
          <a:bodyPr vert="horz" lIns="91440" tIns="45720" rIns="91440" bIns="45720" rtlCol="0" anchor="ctr">
            <a:normAutofit/>
          </a:bodyPr>
          <a:lstStyle/>
          <a:p>
            <a:r>
              <a:rPr lang="en-US" b="1"/>
              <a:t>How about 1.2 GHz?</a:t>
            </a:r>
            <a:endParaRPr lang="en-US" b="1" dirty="0"/>
          </a:p>
        </p:txBody>
      </p:sp>
      <p:pic>
        <p:nvPicPr>
          <p:cNvPr id="13" name="Picture 12" descr="A picture containing text, outdoor, sky, person&#10;&#10;Description automatically generated">
            <a:extLst>
              <a:ext uri="{FF2B5EF4-FFF2-40B4-BE49-F238E27FC236}">
                <a16:creationId xmlns:a16="http://schemas.microsoft.com/office/drawing/2014/main" id="{310133F7-465F-4397-937A-9DB41E1A1D73}"/>
              </a:ext>
            </a:extLst>
          </p:cNvPr>
          <p:cNvPicPr>
            <a:picLocks noChangeAspect="1"/>
          </p:cNvPicPr>
          <p:nvPr/>
        </p:nvPicPr>
        <p:blipFill rotWithShape="1">
          <a:blip r:embed="rId2">
            <a:extLst>
              <a:ext uri="{28A0092B-C50C-407E-A947-70E740481C1C}">
                <a14:useLocalDpi xmlns:a14="http://schemas.microsoft.com/office/drawing/2010/main" val="0"/>
              </a:ext>
            </a:extLst>
          </a:blip>
          <a:srcRect t="11258" r="1" b="14218"/>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14" name="TextBox 13">
            <a:extLst>
              <a:ext uri="{FF2B5EF4-FFF2-40B4-BE49-F238E27FC236}">
                <a16:creationId xmlns:a16="http://schemas.microsoft.com/office/drawing/2014/main" id="{E8AE66FE-49D9-4A25-8025-2B69CBF4DFB6}"/>
              </a:ext>
            </a:extLst>
          </p:cNvPr>
          <p:cNvSpPr txBox="1"/>
          <p:nvPr/>
        </p:nvSpPr>
        <p:spPr>
          <a:xfrm>
            <a:off x="7320465" y="2194102"/>
            <a:ext cx="4140013" cy="3908586"/>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3600" dirty="0"/>
              <a:t>23 cm band</a:t>
            </a:r>
          </a:p>
          <a:p>
            <a:pPr indent="-228600">
              <a:lnSpc>
                <a:spcPct val="90000"/>
              </a:lnSpc>
              <a:spcAft>
                <a:spcPts val="600"/>
              </a:spcAft>
              <a:buFont typeface="Arial" panose="020B0604020202020204" pitchFamily="34" charset="0"/>
              <a:buChar char="•"/>
            </a:pPr>
            <a:r>
              <a:rPr lang="en-US" sz="3600" dirty="0"/>
              <a:t>FM Calling Freq:</a:t>
            </a:r>
          </a:p>
          <a:p>
            <a:pPr>
              <a:lnSpc>
                <a:spcPct val="90000"/>
              </a:lnSpc>
              <a:spcAft>
                <a:spcPts val="600"/>
              </a:spcAft>
            </a:pPr>
            <a:r>
              <a:rPr lang="en-US" sz="3600" dirty="0"/>
              <a:t>      1294.5 MHz</a:t>
            </a:r>
          </a:p>
          <a:p>
            <a:pPr>
              <a:lnSpc>
                <a:spcPct val="90000"/>
              </a:lnSpc>
              <a:spcAft>
                <a:spcPts val="600"/>
              </a:spcAft>
            </a:pPr>
            <a:endParaRPr lang="en-US" sz="3600" dirty="0"/>
          </a:p>
          <a:p>
            <a:pPr>
              <a:lnSpc>
                <a:spcPct val="90000"/>
              </a:lnSpc>
              <a:spcAft>
                <a:spcPts val="600"/>
              </a:spcAft>
            </a:pPr>
            <a:r>
              <a:rPr lang="en-US" sz="3600" dirty="0"/>
              <a:t>Considered a microwave band for SOTA</a:t>
            </a:r>
          </a:p>
          <a:p>
            <a:pPr marL="571500" indent="-571500">
              <a:lnSpc>
                <a:spcPct val="90000"/>
              </a:lnSpc>
              <a:spcAft>
                <a:spcPts val="600"/>
              </a:spcAft>
              <a:buFont typeface="Arial" panose="020B0604020202020204" pitchFamily="34" charset="0"/>
              <a:buChar char="•"/>
            </a:pPr>
            <a:endParaRPr lang="en-US" sz="36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4729299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C109586-82FE-4FD6-AA82-BDB380699887}"/>
              </a:ext>
            </a:extLst>
          </p:cNvPr>
          <p:cNvSpPr>
            <a:spLocks noGrp="1"/>
          </p:cNvSpPr>
          <p:nvPr>
            <p:ph type="title"/>
          </p:nvPr>
        </p:nvSpPr>
        <p:spPr>
          <a:xfrm>
            <a:off x="7645206" y="1715840"/>
            <a:ext cx="4349756" cy="4833257"/>
          </a:xfrm>
        </p:spPr>
        <p:txBody>
          <a:bodyPr vert="horz" lIns="91440" tIns="45720" rIns="91440" bIns="45720" rtlCol="0" anchor="ctr">
            <a:normAutofit fontScale="90000"/>
          </a:bodyPr>
          <a:lstStyle/>
          <a:p>
            <a:r>
              <a:rPr lang="en-US" sz="4000" b="1" dirty="0" err="1"/>
              <a:t>Alinco</a:t>
            </a:r>
            <a:r>
              <a:rPr lang="en-US" sz="4000" b="1" dirty="0"/>
              <a:t> DJ-G7T</a:t>
            </a:r>
            <a:br>
              <a:rPr lang="en-US" sz="4000" b="1" dirty="0"/>
            </a:br>
            <a:r>
              <a:rPr lang="en-US" sz="4000" b="1" dirty="0"/>
              <a:t>Handheld Transceiver</a:t>
            </a:r>
            <a:br>
              <a:rPr lang="en-US" sz="4000" b="1" dirty="0"/>
            </a:br>
            <a:r>
              <a:rPr lang="en-US" sz="4000" b="1" dirty="0"/>
              <a:t>2m/70cm/23cm</a:t>
            </a:r>
            <a:br>
              <a:rPr lang="en-US" sz="4000" b="1" dirty="0"/>
            </a:br>
            <a:r>
              <a:rPr lang="en-US" sz="4000" b="1" dirty="0"/>
              <a:t>$270</a:t>
            </a:r>
            <a:br>
              <a:rPr lang="en-US" sz="4000" b="1" dirty="0"/>
            </a:br>
            <a:r>
              <a:rPr lang="en-US" sz="4000" b="1" dirty="0"/>
              <a:t>1 watt on 23 cm</a:t>
            </a:r>
            <a:br>
              <a:rPr lang="en-US" sz="4000" b="1" dirty="0"/>
            </a:br>
            <a:br>
              <a:rPr lang="en-US" b="1" dirty="0"/>
            </a:br>
            <a:r>
              <a:rPr lang="en-US" sz="4000" b="1" dirty="0"/>
              <a:t>Comet CYA-1216E</a:t>
            </a:r>
            <a:br>
              <a:rPr lang="en-US" sz="4000" b="1" dirty="0"/>
            </a:br>
            <a:r>
              <a:rPr lang="en-US" sz="4000" b="1" dirty="0"/>
              <a:t>Yagi Antenna</a:t>
            </a:r>
            <a:br>
              <a:rPr lang="en-US" sz="4000" b="1" dirty="0"/>
            </a:br>
            <a:r>
              <a:rPr lang="en-US" sz="4000" b="1" dirty="0"/>
              <a:t>16 elements</a:t>
            </a:r>
            <a:br>
              <a:rPr lang="en-US" sz="4000" b="1" dirty="0"/>
            </a:br>
            <a:r>
              <a:rPr lang="en-US" sz="4000" b="1" dirty="0"/>
              <a:t>16.6 </a:t>
            </a:r>
            <a:r>
              <a:rPr lang="en-US" sz="4000" b="1" dirty="0" err="1"/>
              <a:t>dBi</a:t>
            </a:r>
            <a:r>
              <a:rPr lang="en-US" sz="4000" b="1" dirty="0"/>
              <a:t> gain</a:t>
            </a:r>
            <a:br>
              <a:rPr lang="en-US" sz="4000" b="1" dirty="0"/>
            </a:br>
            <a:r>
              <a:rPr lang="en-US" sz="4000" b="1" dirty="0"/>
              <a:t>$155</a:t>
            </a:r>
            <a:br>
              <a:rPr lang="en-US" b="1" dirty="0"/>
            </a:br>
            <a:br>
              <a:rPr lang="en-US" b="1" dirty="0"/>
            </a:br>
            <a:br>
              <a:rPr lang="en-US" b="1" dirty="0"/>
            </a:br>
            <a:endParaRPr lang="en-US" b="1" dirty="0"/>
          </a:p>
        </p:txBody>
      </p:sp>
      <p:pic>
        <p:nvPicPr>
          <p:cNvPr id="13" name="Picture 12" descr="A picture containing text, outdoor, sky, person&#10;&#10;Description automatically generated">
            <a:extLst>
              <a:ext uri="{FF2B5EF4-FFF2-40B4-BE49-F238E27FC236}">
                <a16:creationId xmlns:a16="http://schemas.microsoft.com/office/drawing/2014/main" id="{310133F7-465F-4397-937A-9DB41E1A1D73}"/>
              </a:ext>
            </a:extLst>
          </p:cNvPr>
          <p:cNvPicPr>
            <a:picLocks noChangeAspect="1"/>
          </p:cNvPicPr>
          <p:nvPr/>
        </p:nvPicPr>
        <p:blipFill rotWithShape="1">
          <a:blip r:embed="rId2">
            <a:extLst>
              <a:ext uri="{28A0092B-C50C-407E-A947-70E740481C1C}">
                <a14:useLocalDpi xmlns:a14="http://schemas.microsoft.com/office/drawing/2010/main" val="0"/>
              </a:ext>
            </a:extLst>
          </a:blip>
          <a:srcRect t="11258" r="1" b="14218"/>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pic>
        <p:nvPicPr>
          <p:cNvPr id="3" name="Picture 2" descr="A picture containing cellphone&#10;&#10;Description automatically generated">
            <a:extLst>
              <a:ext uri="{FF2B5EF4-FFF2-40B4-BE49-F238E27FC236}">
                <a16:creationId xmlns:a16="http://schemas.microsoft.com/office/drawing/2014/main" id="{E8D6055A-4999-49F6-B664-E7783CC09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491" y="0"/>
            <a:ext cx="2540000" cy="4470400"/>
          </a:xfrm>
          <a:prstGeom prst="rect">
            <a:avLst/>
          </a:prstGeom>
        </p:spPr>
      </p:pic>
    </p:spTree>
    <p:extLst>
      <p:ext uri="{BB962C8B-B14F-4D97-AF65-F5344CB8AC3E}">
        <p14:creationId xmlns:p14="http://schemas.microsoft.com/office/powerpoint/2010/main" val="18098982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254EF14A-3991-48E2-A8B7-9719C81817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93788" cy="7328087"/>
          </a:xfrm>
          <a:prstGeom prst="rect">
            <a:avLst/>
          </a:prstGeom>
        </p:spPr>
      </p:pic>
      <p:sp>
        <p:nvSpPr>
          <p:cNvPr id="5" name="TextBox 4">
            <a:extLst>
              <a:ext uri="{FF2B5EF4-FFF2-40B4-BE49-F238E27FC236}">
                <a16:creationId xmlns:a16="http://schemas.microsoft.com/office/drawing/2014/main" id="{02B2A22F-09D0-420A-84F2-17F5416024DD}"/>
              </a:ext>
            </a:extLst>
          </p:cNvPr>
          <p:cNvSpPr txBox="1"/>
          <p:nvPr/>
        </p:nvSpPr>
        <p:spPr>
          <a:xfrm>
            <a:off x="0" y="0"/>
            <a:ext cx="4204095" cy="923330"/>
          </a:xfrm>
          <a:prstGeom prst="rect">
            <a:avLst/>
          </a:prstGeom>
          <a:solidFill>
            <a:schemeClr val="bg1"/>
          </a:solidFill>
        </p:spPr>
        <p:txBody>
          <a:bodyPr wrap="square" rtlCol="0">
            <a:spAutoFit/>
          </a:bodyPr>
          <a:lstStyle/>
          <a:p>
            <a:r>
              <a:rPr lang="en-US" dirty="0"/>
              <a:t>2021 Colorado 14er Event </a:t>
            </a:r>
          </a:p>
          <a:p>
            <a:r>
              <a:rPr lang="en-US" dirty="0"/>
              <a:t>Mt Evans (W0C/FR-003)   14,264 feet</a:t>
            </a:r>
          </a:p>
          <a:p>
            <a:r>
              <a:rPr lang="en-US" dirty="0"/>
              <a:t>Sunshine Peak (W0C/RG-004) 14,001 feet</a:t>
            </a:r>
          </a:p>
        </p:txBody>
      </p:sp>
    </p:spTree>
    <p:extLst>
      <p:ext uri="{BB962C8B-B14F-4D97-AF65-F5344CB8AC3E}">
        <p14:creationId xmlns:p14="http://schemas.microsoft.com/office/powerpoint/2010/main" val="11083651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mountain, person&#10;&#10;Description automatically generated">
            <a:extLst>
              <a:ext uri="{FF2B5EF4-FFF2-40B4-BE49-F238E27FC236}">
                <a16:creationId xmlns:a16="http://schemas.microsoft.com/office/drawing/2014/main" id="{226D3DDC-A4A1-4767-A0BD-D7B19572A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7F6A2FF9-AAC2-44ED-A1EE-49DE7032269F}"/>
              </a:ext>
            </a:extLst>
          </p:cNvPr>
          <p:cNvSpPr txBox="1"/>
          <p:nvPr/>
        </p:nvSpPr>
        <p:spPr>
          <a:xfrm>
            <a:off x="9419771" y="420914"/>
            <a:ext cx="2423886" cy="1754326"/>
          </a:xfrm>
          <a:prstGeom prst="rect">
            <a:avLst/>
          </a:prstGeom>
          <a:noFill/>
        </p:spPr>
        <p:txBody>
          <a:bodyPr wrap="square" rtlCol="0">
            <a:spAutoFit/>
          </a:bodyPr>
          <a:lstStyle/>
          <a:p>
            <a:r>
              <a:rPr lang="en-US" dirty="0"/>
              <a:t>David/W</a:t>
            </a:r>
            <a:r>
              <a:rPr lang="en-US" sz="1800" dirty="0">
                <a:latin typeface="Calibri" panose="020F0502020204030204" pitchFamily="34" charset="0"/>
              </a:rPr>
              <a:t>ØADC pointing</a:t>
            </a:r>
          </a:p>
          <a:p>
            <a:r>
              <a:rPr lang="en-US" sz="1800" dirty="0">
                <a:latin typeface="Calibri" panose="020F0502020204030204" pitchFamily="34" charset="0"/>
              </a:rPr>
              <a:t>at the notch</a:t>
            </a:r>
          </a:p>
          <a:p>
            <a:endParaRPr lang="en-US" dirty="0">
              <a:latin typeface="Calibri" panose="020F0502020204030204" pitchFamily="34" charset="0"/>
            </a:endParaRPr>
          </a:p>
          <a:p>
            <a:r>
              <a:rPr lang="en-US" dirty="0">
                <a:latin typeface="Calibri" panose="020F0502020204030204" pitchFamily="34" charset="0"/>
              </a:rPr>
              <a:t>1294.5 MHz</a:t>
            </a:r>
          </a:p>
          <a:p>
            <a:r>
              <a:rPr lang="en-US" sz="1800" dirty="0" err="1">
                <a:latin typeface="Calibri" panose="020F0502020204030204" pitchFamily="34" charset="0"/>
              </a:rPr>
              <a:t>Alinco</a:t>
            </a:r>
            <a:r>
              <a:rPr lang="en-US" sz="1800" dirty="0">
                <a:latin typeface="Calibri" panose="020F0502020204030204" pitchFamily="34" charset="0"/>
              </a:rPr>
              <a:t> 1W FM handheld</a:t>
            </a:r>
          </a:p>
          <a:p>
            <a:r>
              <a:rPr lang="en-US" dirty="0">
                <a:latin typeface="Calibri" panose="020F0502020204030204" pitchFamily="34" charset="0"/>
              </a:rPr>
              <a:t>Comet 16-element Yagi</a:t>
            </a:r>
            <a:endParaRPr lang="en-US" sz="1800" dirty="0">
              <a:latin typeface="MS Shell Dlg 2" panose="020B0604030504040204" pitchFamily="34" charset="0"/>
            </a:endParaRPr>
          </a:p>
        </p:txBody>
      </p:sp>
      <p:pic>
        <p:nvPicPr>
          <p:cNvPr id="7" name="Picture 6" descr="A person standing on a rocky hill&#10;&#10;Description automatically generated with low confidence">
            <a:extLst>
              <a:ext uri="{FF2B5EF4-FFF2-40B4-BE49-F238E27FC236}">
                <a16:creationId xmlns:a16="http://schemas.microsoft.com/office/drawing/2014/main" id="{076ED149-0C44-417B-972C-21E8ACA279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129251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ound, person, sitting&#10;&#10;Description automatically generated">
            <a:extLst>
              <a:ext uri="{FF2B5EF4-FFF2-40B4-BE49-F238E27FC236}">
                <a16:creationId xmlns:a16="http://schemas.microsoft.com/office/drawing/2014/main" id="{53771BEF-3260-5418-8F76-B7EB9FEE53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839" y="0"/>
            <a:ext cx="9095491" cy="6858000"/>
          </a:xfrm>
          <a:prstGeom prst="rect">
            <a:avLst/>
          </a:prstGeom>
        </p:spPr>
      </p:pic>
      <p:sp>
        <p:nvSpPr>
          <p:cNvPr id="2" name="TextBox 1">
            <a:extLst>
              <a:ext uri="{FF2B5EF4-FFF2-40B4-BE49-F238E27FC236}">
                <a16:creationId xmlns:a16="http://schemas.microsoft.com/office/drawing/2014/main" id="{4BBA6583-20FB-4931-43F6-BE4BB032E1F8}"/>
              </a:ext>
            </a:extLst>
          </p:cNvPr>
          <p:cNvSpPr txBox="1"/>
          <p:nvPr/>
        </p:nvSpPr>
        <p:spPr>
          <a:xfrm>
            <a:off x="9601199" y="1120676"/>
            <a:ext cx="2492542" cy="2308324"/>
          </a:xfrm>
          <a:prstGeom prst="rect">
            <a:avLst/>
          </a:prstGeom>
          <a:noFill/>
        </p:spPr>
        <p:txBody>
          <a:bodyPr wrap="none" rtlCol="0">
            <a:spAutoFit/>
          </a:bodyPr>
          <a:lstStyle/>
          <a:p>
            <a:r>
              <a:rPr lang="en-US" sz="2400" dirty="0"/>
              <a:t>Bob KØNR</a:t>
            </a:r>
          </a:p>
          <a:p>
            <a:r>
              <a:rPr lang="en-US" sz="2400" dirty="0">
                <a:latin typeface="MS Shell Dlg 2" panose="020B0604030504040204" pitchFamily="34" charset="0"/>
              </a:rPr>
              <a:t>Pikes Peak</a:t>
            </a:r>
          </a:p>
          <a:p>
            <a:r>
              <a:rPr lang="en-US" sz="2400" dirty="0">
                <a:latin typeface="MS Shell Dlg 2" panose="020B0604030504040204" pitchFamily="34" charset="0"/>
              </a:rPr>
              <a:t>Comet 16-el Yagi</a:t>
            </a:r>
          </a:p>
          <a:p>
            <a:r>
              <a:rPr lang="en-US" sz="2400" dirty="0" err="1">
                <a:latin typeface="MS Shell Dlg 2" panose="020B0604030504040204" pitchFamily="34" charset="0"/>
              </a:rPr>
              <a:t>Icom</a:t>
            </a:r>
            <a:r>
              <a:rPr lang="en-US" sz="2400" dirty="0">
                <a:latin typeface="MS Shell Dlg 2" panose="020B0604030504040204" pitchFamily="34" charset="0"/>
              </a:rPr>
              <a:t> IC-9700</a:t>
            </a:r>
          </a:p>
          <a:p>
            <a:endParaRPr lang="en-US" sz="2400" dirty="0">
              <a:latin typeface="MS Shell Dlg 2" panose="020B0604030504040204" pitchFamily="34" charset="0"/>
            </a:endParaRPr>
          </a:p>
          <a:p>
            <a:r>
              <a:rPr lang="en-US" sz="2400" dirty="0">
                <a:latin typeface="MS Shell Dlg 2" panose="020B0604030504040204" pitchFamily="34" charset="0"/>
              </a:rPr>
              <a:t>CW mode</a:t>
            </a:r>
            <a:endParaRPr lang="en-US" sz="2400" dirty="0"/>
          </a:p>
        </p:txBody>
      </p:sp>
      <p:sp>
        <p:nvSpPr>
          <p:cNvPr id="3" name="Star: 12 Points 2">
            <a:extLst>
              <a:ext uri="{FF2B5EF4-FFF2-40B4-BE49-F238E27FC236}">
                <a16:creationId xmlns:a16="http://schemas.microsoft.com/office/drawing/2014/main" id="{EC32141B-10A1-80DE-E9A6-8DA9C4EE894E}"/>
              </a:ext>
            </a:extLst>
          </p:cNvPr>
          <p:cNvSpPr/>
          <p:nvPr/>
        </p:nvSpPr>
        <p:spPr>
          <a:xfrm>
            <a:off x="9787834" y="4023830"/>
            <a:ext cx="2064327" cy="1946462"/>
          </a:xfrm>
          <a:prstGeom prst="star1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CW</a:t>
            </a:r>
          </a:p>
        </p:txBody>
      </p:sp>
    </p:spTree>
    <p:extLst>
      <p:ext uri="{BB962C8B-B14F-4D97-AF65-F5344CB8AC3E}">
        <p14:creationId xmlns:p14="http://schemas.microsoft.com/office/powerpoint/2010/main" val="233173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C1073C08-5149-4638-D4DA-AFADDC8E5A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814" y="776917"/>
            <a:ext cx="10874599" cy="4941712"/>
          </a:xfrm>
          <a:prstGeom prst="rect">
            <a:avLst/>
          </a:prstGeom>
        </p:spPr>
      </p:pic>
      <p:sp>
        <p:nvSpPr>
          <p:cNvPr id="4" name="TextBox 3">
            <a:extLst>
              <a:ext uri="{FF2B5EF4-FFF2-40B4-BE49-F238E27FC236}">
                <a16:creationId xmlns:a16="http://schemas.microsoft.com/office/drawing/2014/main" id="{93D295A9-64EB-DF52-C779-764B67FE81C5}"/>
              </a:ext>
            </a:extLst>
          </p:cNvPr>
          <p:cNvSpPr txBox="1"/>
          <p:nvPr/>
        </p:nvSpPr>
        <p:spPr>
          <a:xfrm>
            <a:off x="6525491" y="3546764"/>
            <a:ext cx="1887055" cy="369332"/>
          </a:xfrm>
          <a:prstGeom prst="rect">
            <a:avLst/>
          </a:prstGeom>
          <a:noFill/>
        </p:spPr>
        <p:txBody>
          <a:bodyPr wrap="none" rtlCol="0">
            <a:spAutoFit/>
          </a:bodyPr>
          <a:lstStyle/>
          <a:p>
            <a:r>
              <a:rPr lang="en-US" dirty="0"/>
              <a:t>628 km, 392 miles</a:t>
            </a:r>
          </a:p>
        </p:txBody>
      </p:sp>
      <p:sp>
        <p:nvSpPr>
          <p:cNvPr id="5" name="TextBox 4">
            <a:extLst>
              <a:ext uri="{FF2B5EF4-FFF2-40B4-BE49-F238E27FC236}">
                <a16:creationId xmlns:a16="http://schemas.microsoft.com/office/drawing/2014/main" id="{05962DE7-183E-9758-A01D-5332EAC0403C}"/>
              </a:ext>
            </a:extLst>
          </p:cNvPr>
          <p:cNvSpPr txBox="1"/>
          <p:nvPr/>
        </p:nvSpPr>
        <p:spPr>
          <a:xfrm>
            <a:off x="6400799" y="6065897"/>
            <a:ext cx="2867891" cy="369332"/>
          </a:xfrm>
          <a:prstGeom prst="rect">
            <a:avLst/>
          </a:prstGeom>
          <a:noFill/>
        </p:spPr>
        <p:txBody>
          <a:bodyPr wrap="square" rtlCol="0">
            <a:spAutoFit/>
          </a:bodyPr>
          <a:lstStyle/>
          <a:p>
            <a:r>
              <a:rPr lang="en-US" dirty="0"/>
              <a:t>Pete, N</a:t>
            </a:r>
            <a:r>
              <a:rPr lang="en-US" sz="1800" dirty="0"/>
              <a:t>Ø</a:t>
            </a:r>
            <a:r>
              <a:rPr lang="en-US" dirty="0"/>
              <a:t>OY in Salina KS</a:t>
            </a:r>
          </a:p>
        </p:txBody>
      </p:sp>
    </p:spTree>
    <p:extLst>
      <p:ext uri="{BB962C8B-B14F-4D97-AF65-F5344CB8AC3E}">
        <p14:creationId xmlns:p14="http://schemas.microsoft.com/office/powerpoint/2010/main" val="36332329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antenna, day&#10;&#10;Description automatically generated">
            <a:extLst>
              <a:ext uri="{FF2B5EF4-FFF2-40B4-BE49-F238E27FC236}">
                <a16:creationId xmlns:a16="http://schemas.microsoft.com/office/drawing/2014/main" id="{7AB6C498-254E-77C0-8A46-26642DBF0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282" y="488121"/>
            <a:ext cx="8844745" cy="5881758"/>
          </a:xfrm>
          <a:prstGeom prst="rect">
            <a:avLst/>
          </a:prstGeom>
        </p:spPr>
      </p:pic>
      <p:sp>
        <p:nvSpPr>
          <p:cNvPr id="5" name="TextBox 4">
            <a:extLst>
              <a:ext uri="{FF2B5EF4-FFF2-40B4-BE49-F238E27FC236}">
                <a16:creationId xmlns:a16="http://schemas.microsoft.com/office/drawing/2014/main" id="{797CE1F6-40EB-E51A-9835-96264854379B}"/>
              </a:ext>
            </a:extLst>
          </p:cNvPr>
          <p:cNvSpPr txBox="1"/>
          <p:nvPr/>
        </p:nvSpPr>
        <p:spPr>
          <a:xfrm>
            <a:off x="7647711" y="1023916"/>
            <a:ext cx="3352800" cy="1200329"/>
          </a:xfrm>
          <a:prstGeom prst="rect">
            <a:avLst/>
          </a:prstGeom>
          <a:noFill/>
        </p:spPr>
        <p:txBody>
          <a:bodyPr wrap="square" rtlCol="0">
            <a:spAutoFit/>
          </a:bodyPr>
          <a:lstStyle/>
          <a:p>
            <a:r>
              <a:rPr lang="en-US" sz="3600" dirty="0">
                <a:latin typeface="Arial Black" panose="020B0A04020102020204" pitchFamily="34" charset="0"/>
              </a:rPr>
              <a:t>NØOY Station</a:t>
            </a:r>
          </a:p>
        </p:txBody>
      </p:sp>
    </p:spTree>
    <p:extLst>
      <p:ext uri="{BB962C8B-B14F-4D97-AF65-F5344CB8AC3E}">
        <p14:creationId xmlns:p14="http://schemas.microsoft.com/office/powerpoint/2010/main" val="13400424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water tower, clear&#10;&#10;Description automatically generated">
            <a:extLst>
              <a:ext uri="{FF2B5EF4-FFF2-40B4-BE49-F238E27FC236}">
                <a16:creationId xmlns:a16="http://schemas.microsoft.com/office/drawing/2014/main" id="{D7537EE0-7F8A-E22B-8298-FD93482E6A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4" name="TextBox 3">
            <a:extLst>
              <a:ext uri="{FF2B5EF4-FFF2-40B4-BE49-F238E27FC236}">
                <a16:creationId xmlns:a16="http://schemas.microsoft.com/office/drawing/2014/main" id="{B729F486-B8AD-1F00-2320-FDDA7B455283}"/>
              </a:ext>
            </a:extLst>
          </p:cNvPr>
          <p:cNvSpPr txBox="1"/>
          <p:nvPr/>
        </p:nvSpPr>
        <p:spPr>
          <a:xfrm>
            <a:off x="1108364" y="764370"/>
            <a:ext cx="1579418" cy="2246769"/>
          </a:xfrm>
          <a:prstGeom prst="rect">
            <a:avLst/>
          </a:prstGeom>
          <a:noFill/>
        </p:spPr>
        <p:txBody>
          <a:bodyPr wrap="square">
            <a:spAutoFit/>
          </a:bodyPr>
          <a:lstStyle/>
          <a:p>
            <a:r>
              <a:rPr lang="en-US" sz="2800" dirty="0">
                <a:latin typeface="Arial Black" panose="020B0A04020102020204" pitchFamily="34" charset="0"/>
              </a:rPr>
              <a:t>NØOY</a:t>
            </a:r>
          </a:p>
          <a:p>
            <a:r>
              <a:rPr lang="en-US" sz="2800" dirty="0">
                <a:latin typeface="Arial Black" panose="020B0A04020102020204" pitchFamily="34" charset="0"/>
              </a:rPr>
              <a:t>Dish</a:t>
            </a:r>
          </a:p>
          <a:p>
            <a:r>
              <a:rPr lang="en-US" sz="2800" dirty="0">
                <a:latin typeface="Arial Black" panose="020B0A04020102020204" pitchFamily="34" charset="0"/>
              </a:rPr>
              <a:t>For </a:t>
            </a:r>
          </a:p>
          <a:p>
            <a:r>
              <a:rPr lang="en-US" sz="2800" dirty="0">
                <a:latin typeface="Arial Black" panose="020B0A04020102020204" pitchFamily="34" charset="0"/>
              </a:rPr>
              <a:t>23 cm</a:t>
            </a:r>
          </a:p>
          <a:p>
            <a:r>
              <a:rPr lang="en-US" sz="2800" dirty="0">
                <a:latin typeface="Arial Black" panose="020B0A04020102020204" pitchFamily="34" charset="0"/>
              </a:rPr>
              <a:t>band</a:t>
            </a:r>
            <a:endParaRPr lang="en-US" sz="2800" dirty="0"/>
          </a:p>
        </p:txBody>
      </p:sp>
    </p:spTree>
    <p:extLst>
      <p:ext uri="{BB962C8B-B14F-4D97-AF65-F5344CB8AC3E}">
        <p14:creationId xmlns:p14="http://schemas.microsoft.com/office/powerpoint/2010/main" val="22214557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AF88A7-8B2E-E513-D3D3-F054DA24F676}"/>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71C412F-1393-65C3-BD79-1E9C5BD43684}"/>
              </a:ext>
            </a:extLst>
          </p:cNvPr>
          <p:cNvPicPr>
            <a:picLocks noChangeAspect="1"/>
          </p:cNvPicPr>
          <p:nvPr/>
        </p:nvPicPr>
        <p:blipFill>
          <a:blip r:embed="rId2">
            <a:extLst>
              <a:ext uri="{28A0092B-C50C-407E-A947-70E740481C1C}">
                <a14:useLocalDpi xmlns:a14="http://schemas.microsoft.com/office/drawing/2010/main" val="0"/>
              </a:ext>
            </a:extLst>
          </a:blip>
          <a:srcRect l="977" r="977"/>
          <a:stretch/>
        </p:blipFill>
        <p:spPr>
          <a:xfrm>
            <a:off x="1" y="10"/>
            <a:ext cx="9669642"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72338B-2A96-3553-F4A7-43802C620CD4}"/>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latin typeface="Aptos Black" panose="020B0004020202020204" pitchFamily="34" charset="0"/>
              </a:rPr>
              <a:t>Wrap Up </a:t>
            </a:r>
            <a:br>
              <a:rPr lang="en-US" sz="4000" dirty="0">
                <a:latin typeface="Aptos Black" panose="020B0004020202020204" pitchFamily="34" charset="0"/>
              </a:rPr>
            </a:br>
            <a:r>
              <a:rPr lang="en-US" sz="4000" dirty="0">
                <a:latin typeface="Aptos Black" panose="020B0004020202020204" pitchFamily="34" charset="0"/>
              </a:rPr>
              <a:t>Q&amp;A</a:t>
            </a:r>
          </a:p>
        </p:txBody>
      </p:sp>
      <p:graphicFrame>
        <p:nvGraphicFramePr>
          <p:cNvPr id="17" name="Rectangle 1">
            <a:extLst>
              <a:ext uri="{FF2B5EF4-FFF2-40B4-BE49-F238E27FC236}">
                <a16:creationId xmlns:a16="http://schemas.microsoft.com/office/drawing/2014/main" id="{30140B3B-BE21-7F89-1C0D-9348C54C12BD}"/>
              </a:ext>
            </a:extLst>
          </p:cNvPr>
          <p:cNvGraphicFramePr/>
          <p:nvPr>
            <p:extLst>
              <p:ext uri="{D42A27DB-BD31-4B8C-83A1-F6EECF244321}">
                <p14:modId xmlns:p14="http://schemas.microsoft.com/office/powerpoint/2010/main" val="759000473"/>
              </p:ext>
            </p:extLst>
          </p:nvPr>
        </p:nvGraphicFramePr>
        <p:xfrm>
          <a:off x="7531610" y="2434201"/>
          <a:ext cx="3822189" cy="3742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95924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lamp, man, skiing, necklace&#10;&#10;Description automatically generated">
            <a:extLst>
              <a:ext uri="{FF2B5EF4-FFF2-40B4-BE49-F238E27FC236}">
                <a16:creationId xmlns:a16="http://schemas.microsoft.com/office/drawing/2014/main" id="{DC39E1A2-2409-43E5-913D-E9F16CD8F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9178" y="3544194"/>
            <a:ext cx="6529623" cy="2948679"/>
          </a:xfrm>
          <a:prstGeom prst="rect">
            <a:avLst/>
          </a:prstGeom>
        </p:spPr>
      </p:pic>
      <p:sp>
        <p:nvSpPr>
          <p:cNvPr id="10" name="Title 9">
            <a:extLst>
              <a:ext uri="{FF2B5EF4-FFF2-40B4-BE49-F238E27FC236}">
                <a16:creationId xmlns:a16="http://schemas.microsoft.com/office/drawing/2014/main" id="{D9A5BAEE-4458-4B90-8A06-699497794549}"/>
              </a:ext>
            </a:extLst>
          </p:cNvPr>
          <p:cNvSpPr>
            <a:spLocks noGrp="1"/>
          </p:cNvSpPr>
          <p:nvPr>
            <p:ph type="title"/>
          </p:nvPr>
        </p:nvSpPr>
        <p:spPr>
          <a:xfrm>
            <a:off x="693821" y="232925"/>
            <a:ext cx="10515600" cy="1325563"/>
          </a:xfrm>
        </p:spPr>
        <p:txBody>
          <a:bodyPr/>
          <a:lstStyle/>
          <a:p>
            <a:r>
              <a:rPr lang="en-US" sz="5400" b="1" dirty="0">
                <a:solidFill>
                  <a:schemeClr val="accent1"/>
                </a:solidFill>
                <a:latin typeface="+mn-lt"/>
                <a:ea typeface="+mn-ea"/>
                <a:cs typeface="+mn-cs"/>
              </a:rPr>
              <a:t>VHF Skywave Propagation</a:t>
            </a:r>
          </a:p>
        </p:txBody>
      </p:sp>
      <p:sp>
        <p:nvSpPr>
          <p:cNvPr id="12" name="Text Placeholder 11">
            <a:extLst>
              <a:ext uri="{FF2B5EF4-FFF2-40B4-BE49-F238E27FC236}">
                <a16:creationId xmlns:a16="http://schemas.microsoft.com/office/drawing/2014/main" id="{85A3C6BC-D0A5-4600-8014-A0BFD13EE2F4}"/>
              </a:ext>
            </a:extLst>
          </p:cNvPr>
          <p:cNvSpPr>
            <a:spLocks noGrp="1"/>
          </p:cNvSpPr>
          <p:nvPr>
            <p:ph type="body" sz="quarter" idx="10"/>
          </p:nvPr>
        </p:nvSpPr>
        <p:spPr>
          <a:xfrm>
            <a:off x="344557" y="1630022"/>
            <a:ext cx="6529623" cy="2211319"/>
          </a:xfrm>
        </p:spPr>
        <p:txBody>
          <a:bodyPr>
            <a:noAutofit/>
          </a:bodyPr>
          <a:lstStyle/>
          <a:p>
            <a:pPr marL="0" indent="0">
              <a:buNone/>
            </a:pPr>
            <a:r>
              <a:rPr lang="en-US" sz="2400" b="1" dirty="0"/>
              <a:t>Sporadic-e Propagation</a:t>
            </a:r>
          </a:p>
          <a:p>
            <a:pPr marL="0" indent="0">
              <a:buNone/>
            </a:pPr>
            <a:r>
              <a:rPr lang="en-US" sz="2400" dirty="0"/>
              <a:t>Seasonal: most common during the summer months</a:t>
            </a:r>
          </a:p>
          <a:p>
            <a:pPr marL="0" indent="0">
              <a:buNone/>
            </a:pPr>
            <a:r>
              <a:rPr lang="en-US" sz="2400" dirty="0"/>
              <a:t>Occurs frequently on 6 meters</a:t>
            </a:r>
          </a:p>
          <a:p>
            <a:pPr marL="0" indent="0">
              <a:buNone/>
            </a:pPr>
            <a:r>
              <a:rPr lang="en-US" sz="2400" dirty="0"/>
              <a:t>Occurs less frequently on 2 meters</a:t>
            </a:r>
          </a:p>
        </p:txBody>
      </p:sp>
      <p:sp>
        <p:nvSpPr>
          <p:cNvPr id="6" name="Text Placeholder 11">
            <a:extLst>
              <a:ext uri="{FF2B5EF4-FFF2-40B4-BE49-F238E27FC236}">
                <a16:creationId xmlns:a16="http://schemas.microsoft.com/office/drawing/2014/main" id="{3FAA80C9-B19B-4E04-A3A2-51778EBFE109}"/>
              </a:ext>
            </a:extLst>
          </p:cNvPr>
          <p:cNvSpPr txBox="1">
            <a:spLocks/>
          </p:cNvSpPr>
          <p:nvPr/>
        </p:nvSpPr>
        <p:spPr>
          <a:xfrm>
            <a:off x="6598435" y="1707555"/>
            <a:ext cx="5394782" cy="148025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F-Layer Propagation</a:t>
            </a:r>
          </a:p>
          <a:p>
            <a:pPr marL="0" indent="0">
              <a:buFont typeface="Arial" panose="020B0604020202020204" pitchFamily="34" charset="0"/>
              <a:buNone/>
            </a:pPr>
            <a:r>
              <a:rPr lang="en-US" dirty="0"/>
              <a:t>Common propagation mode for HF bands</a:t>
            </a:r>
          </a:p>
          <a:p>
            <a:pPr marL="0" indent="0">
              <a:buFont typeface="Arial" panose="020B0604020202020204" pitchFamily="34" charset="0"/>
              <a:buNone/>
            </a:pPr>
            <a:r>
              <a:rPr lang="en-US" dirty="0"/>
              <a:t>Occurs on 6 meters with intense sunspot activity</a:t>
            </a:r>
          </a:p>
        </p:txBody>
      </p:sp>
      <p:sp>
        <p:nvSpPr>
          <p:cNvPr id="2" name="Text Placeholder 11">
            <a:extLst>
              <a:ext uri="{FF2B5EF4-FFF2-40B4-BE49-F238E27FC236}">
                <a16:creationId xmlns:a16="http://schemas.microsoft.com/office/drawing/2014/main" id="{57FB20F5-26D0-D7F9-6DB1-2328D30CDB09}"/>
              </a:ext>
            </a:extLst>
          </p:cNvPr>
          <p:cNvSpPr txBox="1">
            <a:spLocks/>
          </p:cNvSpPr>
          <p:nvPr/>
        </p:nvSpPr>
        <p:spPr>
          <a:xfrm>
            <a:off x="344556" y="3912875"/>
            <a:ext cx="6529623" cy="2211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Trans Equatorial Propagation (TEP)</a:t>
            </a:r>
          </a:p>
          <a:p>
            <a:pPr marL="0" indent="0">
              <a:buFont typeface="Arial" panose="020B0604020202020204" pitchFamily="34" charset="0"/>
              <a:buNone/>
            </a:pPr>
            <a:r>
              <a:rPr lang="en-US" sz="2400" dirty="0"/>
              <a:t>Rare propagation concentrated on stations 30 to 50 degrees latitude apart, spanning the equator</a:t>
            </a:r>
          </a:p>
          <a:p>
            <a:pPr marL="0" indent="0">
              <a:buFont typeface="Arial" panose="020B0604020202020204" pitchFamily="34" charset="0"/>
              <a:buNone/>
            </a:pPr>
            <a:r>
              <a:rPr lang="en-US" sz="2400" dirty="0"/>
              <a:t>Most common on 6 meters, but possible on 2 meters.</a:t>
            </a:r>
          </a:p>
        </p:txBody>
      </p:sp>
    </p:spTree>
    <p:extLst>
      <p:ext uri="{BB962C8B-B14F-4D97-AF65-F5344CB8AC3E}">
        <p14:creationId xmlns:p14="http://schemas.microsoft.com/office/powerpoint/2010/main" val="226781452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454426" y="1518409"/>
            <a:ext cx="8382000" cy="4802188"/>
          </a:xfrm>
        </p:spPr>
        <p:txBody>
          <a:bodyPr>
            <a:normAutofit fontScale="92500" lnSpcReduction="10000"/>
          </a:bodyPr>
          <a:lstStyle/>
          <a:p>
            <a:r>
              <a:rPr lang="en-US" sz="3000" dirty="0"/>
              <a:t>Propagation is normally similar to 2 meters</a:t>
            </a:r>
          </a:p>
          <a:p>
            <a:r>
              <a:rPr lang="en-US" sz="3000" dirty="0"/>
              <a:t>When sporadic-e (“e skip”) occurs, the band comes alive</a:t>
            </a:r>
          </a:p>
          <a:p>
            <a:pPr lvl="1"/>
            <a:r>
              <a:rPr lang="en-US" sz="2600" dirty="0"/>
              <a:t>Sporadic-e openings allow contacts across North America (and more)</a:t>
            </a:r>
          </a:p>
          <a:p>
            <a:pPr lvl="1"/>
            <a:r>
              <a:rPr lang="en-US" sz="2600" dirty="0"/>
              <a:t>Sporadic-e is very common in June and July</a:t>
            </a:r>
          </a:p>
          <a:p>
            <a:pPr lvl="1"/>
            <a:r>
              <a:rPr lang="en-US" sz="2600" dirty="0"/>
              <a:t>Calling frequency: 50.125 MHz USB</a:t>
            </a:r>
          </a:p>
          <a:p>
            <a:pPr lvl="1"/>
            <a:r>
              <a:rPr lang="en-US" sz="2600" dirty="0"/>
              <a:t>Move up in frequency as the band gets busy</a:t>
            </a:r>
          </a:p>
          <a:p>
            <a:pPr lvl="1"/>
            <a:r>
              <a:rPr lang="en-US" sz="2600" dirty="0"/>
              <a:t>50.110 to 50.125 MHz is the DX Window, use it only for contacts to other countries</a:t>
            </a:r>
          </a:p>
          <a:p>
            <a:r>
              <a:rPr lang="en-US" sz="3000" dirty="0"/>
              <a:t>FT8 Digital Mode is very popular on 6 meters</a:t>
            </a:r>
          </a:p>
          <a:p>
            <a:pPr marL="457200" lvl="1" indent="0">
              <a:buNone/>
            </a:pPr>
            <a:r>
              <a:rPr lang="en-US" sz="2600" dirty="0"/>
              <a:t>Works very well with weak signals and can compensate for poor propagation</a:t>
            </a:r>
          </a:p>
          <a:p>
            <a:pPr lvl="1"/>
            <a:endParaRPr lang="en-US" dirty="0"/>
          </a:p>
        </p:txBody>
      </p:sp>
      <p:sp>
        <p:nvSpPr>
          <p:cNvPr id="5" name="Title 4"/>
          <p:cNvSpPr>
            <a:spLocks noGrp="1"/>
          </p:cNvSpPr>
          <p:nvPr>
            <p:ph type="title"/>
          </p:nvPr>
        </p:nvSpPr>
        <p:spPr>
          <a:xfrm>
            <a:off x="664946" y="105243"/>
            <a:ext cx="10515600" cy="1325563"/>
          </a:xfrm>
        </p:spPr>
        <p:txBody>
          <a:bodyPr>
            <a:normAutofit/>
          </a:bodyPr>
          <a:lstStyle/>
          <a:p>
            <a:r>
              <a:rPr lang="en-US" sz="5400" b="1" dirty="0">
                <a:solidFill>
                  <a:schemeClr val="accent1"/>
                </a:solidFill>
                <a:latin typeface="+mn-lt"/>
                <a:ea typeface="+mn-ea"/>
                <a:cs typeface="+mn-cs"/>
              </a:rPr>
              <a:t>6 Meters – The Magic Band</a:t>
            </a:r>
          </a:p>
        </p:txBody>
      </p:sp>
    </p:spTree>
    <p:extLst>
      <p:ext uri="{BB962C8B-B14F-4D97-AF65-F5344CB8AC3E}">
        <p14:creationId xmlns:p14="http://schemas.microsoft.com/office/powerpoint/2010/main" val="3385495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A985C26E-09AF-3519-0F41-0B9521C8B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4347" y="1524000"/>
            <a:ext cx="3810000" cy="3810000"/>
          </a:xfrm>
          <a:prstGeom prst="rect">
            <a:avLst/>
          </a:prstGeom>
        </p:spPr>
      </p:pic>
      <p:sp>
        <p:nvSpPr>
          <p:cNvPr id="5" name="TextBox 4">
            <a:extLst>
              <a:ext uri="{FF2B5EF4-FFF2-40B4-BE49-F238E27FC236}">
                <a16:creationId xmlns:a16="http://schemas.microsoft.com/office/drawing/2014/main" id="{13110D7C-863F-19F6-E9BC-57527EFCA950}"/>
              </a:ext>
            </a:extLst>
          </p:cNvPr>
          <p:cNvSpPr txBox="1"/>
          <p:nvPr/>
        </p:nvSpPr>
        <p:spPr>
          <a:xfrm>
            <a:off x="1705618" y="2314006"/>
            <a:ext cx="3692036" cy="1754326"/>
          </a:xfrm>
          <a:prstGeom prst="rect">
            <a:avLst/>
          </a:prstGeom>
          <a:noFill/>
        </p:spPr>
        <p:txBody>
          <a:bodyPr wrap="none" rtlCol="0">
            <a:spAutoFit/>
          </a:bodyPr>
          <a:lstStyle/>
          <a:p>
            <a:r>
              <a:rPr lang="en-US" sz="5400" b="1" dirty="0">
                <a:solidFill>
                  <a:schemeClr val="accent1"/>
                </a:solidFill>
              </a:rPr>
              <a:t>Summits On</a:t>
            </a:r>
            <a:br>
              <a:rPr lang="en-US" sz="5400" b="1" dirty="0">
                <a:solidFill>
                  <a:schemeClr val="accent1"/>
                </a:solidFill>
              </a:rPr>
            </a:br>
            <a:r>
              <a:rPr lang="en-US" sz="5400" b="1" dirty="0">
                <a:solidFill>
                  <a:schemeClr val="accent1"/>
                </a:solidFill>
              </a:rPr>
              <a:t>The Air</a:t>
            </a:r>
          </a:p>
        </p:txBody>
      </p:sp>
    </p:spTree>
    <p:extLst>
      <p:ext uri="{BB962C8B-B14F-4D97-AF65-F5344CB8AC3E}">
        <p14:creationId xmlns:p14="http://schemas.microsoft.com/office/powerpoint/2010/main" val="41117677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2017</TotalTime>
  <Words>2740</Words>
  <Application>Microsoft Office PowerPoint</Application>
  <PresentationFormat>Widescreen</PresentationFormat>
  <Paragraphs>443</Paragraphs>
  <Slides>69</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69</vt:i4>
      </vt:variant>
    </vt:vector>
  </HeadingPairs>
  <TitlesOfParts>
    <vt:vector size="79" baseType="lpstr">
      <vt:lpstr>Aptos Black</vt:lpstr>
      <vt:lpstr>Arial</vt:lpstr>
      <vt:lpstr>Arial Black</vt:lpstr>
      <vt:lpstr>Calibri</vt:lpstr>
      <vt:lpstr>Calibri Light</vt:lpstr>
      <vt:lpstr>Economica</vt:lpstr>
      <vt:lpstr>Helvetica</vt:lpstr>
      <vt:lpstr>MS Shell Dlg 2</vt:lpstr>
      <vt:lpstr>Segoe</vt:lpstr>
      <vt:lpstr>Office Theme</vt:lpstr>
      <vt:lpstr>Having Fun with Mountaintop VHF </vt:lpstr>
      <vt:lpstr>Speaking Today</vt:lpstr>
      <vt:lpstr>Topics Today</vt:lpstr>
      <vt:lpstr>What is VHF/UHF?</vt:lpstr>
      <vt:lpstr>PowerPoint Presentation</vt:lpstr>
      <vt:lpstr>PowerPoint Presentation</vt:lpstr>
      <vt:lpstr>VHF Skywave Propagation</vt:lpstr>
      <vt:lpstr>6 Meters – The Magic Band</vt:lpstr>
      <vt:lpstr>PowerPoint Presentation</vt:lpstr>
      <vt:lpstr>Summits On The Air (SOTA)</vt:lpstr>
      <vt:lpstr>A Few SOTA Rules</vt:lpstr>
      <vt:lpstr>PowerPoint Presentation</vt:lpstr>
      <vt:lpstr>PowerPoint Presentation</vt:lpstr>
      <vt:lpstr>How Popular is VHF/UHF for SOTA?</vt:lpstr>
      <vt:lpstr>Easy VHF SOTA Activation</vt:lpstr>
      <vt:lpstr>The ½-wave Vertical Antenna</vt:lpstr>
      <vt:lpstr>Roll Up J-pole Antenna for 2 meters</vt:lpstr>
      <vt:lpstr>Improved VHF SOTA Activation</vt:lpstr>
      <vt:lpstr>PowerPoint Presentation</vt:lpstr>
      <vt:lpstr>Bioenno LiFePO4 (LFP) Lithium Iron Phosphate Battery www.bioennopower.com</vt:lpstr>
      <vt:lpstr>SOTAwatch</vt:lpstr>
      <vt:lpstr>SOTA Logging</vt:lpstr>
      <vt:lpstr>What’s With All the FM Gear?</vt:lpstr>
      <vt:lpstr>PowerPoint Presentation</vt:lpstr>
      <vt:lpstr>PowerPoint Presentation</vt:lpstr>
      <vt:lpstr>PowerPoint Presentation</vt:lpstr>
      <vt:lpstr>David WØADV on Mt Elbert 2015</vt:lpstr>
      <vt:lpstr>London Mountain  Bob/KØNR</vt:lpstr>
      <vt:lpstr>PowerPoint Presentation</vt:lpstr>
      <vt:lpstr>Boy Scouts On Pikes Peak</vt:lpstr>
      <vt:lpstr>Boulder Mountain (WØC/SR-027)   Bob/KØNR Joyce/KØJJW Steve/K5SJC  Mt Antero in background </vt:lpstr>
      <vt:lpstr>Peter K3OG Grays Peak</vt:lpstr>
      <vt:lpstr>PowerPoint Presentation</vt:lpstr>
      <vt:lpstr>Some Operating Tips For VHF SOTA</vt:lpstr>
      <vt:lpstr>PowerPoint Presentation</vt:lpstr>
      <vt:lpstr>PowerPoint Presentation</vt:lpstr>
      <vt:lpstr>Contest Format</vt:lpstr>
      <vt:lpstr>PowerPoint Presentation</vt:lpstr>
      <vt:lpstr>A Few Operating Categories</vt:lpstr>
      <vt:lpstr>VHF Contest Calendar</vt:lpstr>
      <vt:lpstr>PowerPoint Presentation</vt:lpstr>
      <vt:lpstr>PowerPoint Presentation</vt:lpstr>
      <vt:lpstr>PowerPoint Presentation</vt:lpstr>
      <vt:lpstr>PowerPoint Presentation</vt:lpstr>
      <vt:lpstr>ICOM IC-705 Transceiver </vt:lpstr>
      <vt:lpstr>Mountaintop Antennas</vt:lpstr>
      <vt:lpstr>Antennas: Polarization is Important</vt:lpstr>
      <vt:lpstr>Logging</vt:lpstr>
      <vt:lpstr>SOTA+VHF Contest Operating Tips</vt:lpstr>
      <vt:lpstr>PowerPoint Presentation</vt:lpstr>
      <vt:lpstr>Parks On The Air Program</vt:lpstr>
      <vt:lpstr>What Is A Park?</vt:lpstr>
      <vt:lpstr>SOTA vs POTA</vt:lpstr>
      <vt:lpstr>PowerPoint Presentation</vt:lpstr>
      <vt:lpstr>How Far Will My Signal Go on VHF?</vt:lpstr>
      <vt:lpstr>Pikes Peak to Mount Sunflower</vt:lpstr>
      <vt:lpstr>Capulin Mountain SOTA</vt:lpstr>
      <vt:lpstr>Capulin Mountain SOTA</vt:lpstr>
      <vt:lpstr>Mt Scott (W5O/WI-002, 2464 feet)</vt:lpstr>
      <vt:lpstr>Threemile Mountain (10,020 feet)</vt:lpstr>
      <vt:lpstr>How about 1.2 GHz?</vt:lpstr>
      <vt:lpstr>Alinco DJ-G7T Handheld Transceiver 2m/70cm/23cm $270 1 watt on 23 cm  Comet CYA-1216E Yagi Antenna 16 elements 16.6 dBi gain $155   </vt:lpstr>
      <vt:lpstr>PowerPoint Presentation</vt:lpstr>
      <vt:lpstr>PowerPoint Presentation</vt:lpstr>
      <vt:lpstr>PowerPoint Presentation</vt:lpstr>
      <vt:lpstr>PowerPoint Presentation</vt:lpstr>
      <vt:lpstr>PowerPoint Presentation</vt:lpstr>
      <vt:lpstr>PowerPoint Presentation</vt:lpstr>
      <vt:lpstr>Wrap Up  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Having Fun with VHF: Portable Operating &amp; Summits on the Air</dc:title>
  <dc:creator>Bob Witte</dc:creator>
  <cp:lastModifiedBy>Bob Witte</cp:lastModifiedBy>
  <cp:revision>11</cp:revision>
  <dcterms:created xsi:type="dcterms:W3CDTF">2020-10-06T21:40:13Z</dcterms:created>
  <dcterms:modified xsi:type="dcterms:W3CDTF">2025-10-21T21:52:26Z</dcterms:modified>
</cp:coreProperties>
</file>