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76" r:id="rId4"/>
    <p:sldId id="281" r:id="rId5"/>
    <p:sldId id="288" r:id="rId6"/>
    <p:sldId id="450" r:id="rId7"/>
    <p:sldId id="451" r:id="rId8"/>
    <p:sldId id="423" r:id="rId9"/>
    <p:sldId id="481" r:id="rId10"/>
    <p:sldId id="478" r:id="rId11"/>
    <p:sldId id="479" r:id="rId12"/>
    <p:sldId id="480" r:id="rId13"/>
    <p:sldId id="452" r:id="rId14"/>
    <p:sldId id="453" r:id="rId15"/>
    <p:sldId id="454" r:id="rId16"/>
    <p:sldId id="455" r:id="rId17"/>
    <p:sldId id="298" r:id="rId18"/>
    <p:sldId id="456" r:id="rId19"/>
    <p:sldId id="459" r:id="rId20"/>
    <p:sldId id="465" r:id="rId21"/>
    <p:sldId id="468" r:id="rId22"/>
    <p:sldId id="466" r:id="rId23"/>
    <p:sldId id="469" r:id="rId24"/>
    <p:sldId id="471" r:id="rId25"/>
    <p:sldId id="473" r:id="rId26"/>
    <p:sldId id="472" r:id="rId27"/>
    <p:sldId id="467" r:id="rId28"/>
    <p:sldId id="458" r:id="rId29"/>
    <p:sldId id="463" r:id="rId30"/>
    <p:sldId id="464" r:id="rId31"/>
    <p:sldId id="460" r:id="rId32"/>
    <p:sldId id="461" r:id="rId33"/>
    <p:sldId id="462" r:id="rId34"/>
    <p:sldId id="476" r:id="rId35"/>
    <p:sldId id="477" r:id="rId36"/>
    <p:sldId id="482" r:id="rId37"/>
    <p:sldId id="42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8E2C24-F870-4E1E-B98E-6D226E4EE919}" v="679" dt="2025-10-21T06:43:37.7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07" autoAdjust="0"/>
  </p:normalViewPr>
  <p:slideViewPr>
    <p:cSldViewPr>
      <p:cViewPr varScale="1">
        <p:scale>
          <a:sx n="60" d="100"/>
          <a:sy n="60" d="100"/>
        </p:scale>
        <p:origin x="2098" y="2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Mader, K8TE" userId="250899053b6d961c" providerId="LiveId" clId="{989C0495-012F-4FB9-807E-2E24E0ABF8DD}"/>
    <pc:docChg chg="custSel addSld delSld modSld sldOrd modMainMaster">
      <pc:chgData name="Bill Mader, K8TE" userId="250899053b6d961c" providerId="LiveId" clId="{989C0495-012F-4FB9-807E-2E24E0ABF8DD}" dt="2025-10-21T06:43:37.754" v="4492"/>
      <pc:docMkLst>
        <pc:docMk/>
      </pc:docMkLst>
      <pc:sldChg chg="modSp mod">
        <pc:chgData name="Bill Mader, K8TE" userId="250899053b6d961c" providerId="LiveId" clId="{989C0495-012F-4FB9-807E-2E24E0ABF8DD}" dt="2025-10-17T12:37:13.035" v="3" actId="20577"/>
        <pc:sldMkLst>
          <pc:docMk/>
          <pc:sldMk cId="20782026" sldId="256"/>
        </pc:sldMkLst>
        <pc:spChg chg="mod">
          <ac:chgData name="Bill Mader, K8TE" userId="250899053b6d961c" providerId="LiveId" clId="{989C0495-012F-4FB9-807E-2E24E0ABF8DD}" dt="2025-10-17T12:37:13.035" v="3" actId="20577"/>
          <ac:spMkLst>
            <pc:docMk/>
            <pc:sldMk cId="20782026" sldId="256"/>
            <ac:spMk id="3" creationId="{00000000-0000-0000-0000-000000000000}"/>
          </ac:spMkLst>
        </pc:spChg>
      </pc:sldChg>
      <pc:sldChg chg="modSp mod">
        <pc:chgData name="Bill Mader, K8TE" userId="250899053b6d961c" providerId="LiveId" clId="{989C0495-012F-4FB9-807E-2E24E0ABF8DD}" dt="2025-10-17T12:37:59.505" v="35" actId="113"/>
        <pc:sldMkLst>
          <pc:docMk/>
          <pc:sldMk cId="0" sldId="257"/>
        </pc:sldMkLst>
        <pc:spChg chg="mod">
          <ac:chgData name="Bill Mader, K8TE" userId="250899053b6d961c" providerId="LiveId" clId="{989C0495-012F-4FB9-807E-2E24E0ABF8DD}" dt="2025-10-17T12:37:59.505" v="35" actId="113"/>
          <ac:spMkLst>
            <pc:docMk/>
            <pc:sldMk cId="0" sldId="257"/>
            <ac:spMk id="97" creationId="{00000000-0000-0000-0000-000000000000}"/>
          </ac:spMkLst>
        </pc:spChg>
      </pc:sldChg>
      <pc:sldChg chg="delSp modSp mod">
        <pc:chgData name="Bill Mader, K8TE" userId="250899053b6d961c" providerId="LiveId" clId="{989C0495-012F-4FB9-807E-2E24E0ABF8DD}" dt="2025-10-21T05:56:27.037" v="4124" actId="27636"/>
        <pc:sldMkLst>
          <pc:docMk/>
          <pc:sldMk cId="3349873351" sldId="276"/>
        </pc:sldMkLst>
        <pc:spChg chg="mod">
          <ac:chgData name="Bill Mader, K8TE" userId="250899053b6d961c" providerId="LiveId" clId="{989C0495-012F-4FB9-807E-2E24E0ABF8DD}" dt="2025-10-20T23:06:45.945" v="523" actId="20577"/>
          <ac:spMkLst>
            <pc:docMk/>
            <pc:sldMk cId="3349873351" sldId="276"/>
            <ac:spMk id="2" creationId="{00000000-0000-0000-0000-000000000000}"/>
          </ac:spMkLst>
        </pc:spChg>
        <pc:spChg chg="mod">
          <ac:chgData name="Bill Mader, K8TE" userId="250899053b6d961c" providerId="LiveId" clId="{989C0495-012F-4FB9-807E-2E24E0ABF8DD}" dt="2025-10-21T05:56:27.037" v="4124" actId="27636"/>
          <ac:spMkLst>
            <pc:docMk/>
            <pc:sldMk cId="3349873351" sldId="276"/>
            <ac:spMk id="3" creationId="{00000000-0000-0000-0000-000000000000}"/>
          </ac:spMkLst>
        </pc:spChg>
      </pc:sldChg>
      <pc:sldChg chg="addSp modSp mod modAnim">
        <pc:chgData name="Bill Mader, K8TE" userId="250899053b6d961c" providerId="LiveId" clId="{989C0495-012F-4FB9-807E-2E24E0ABF8DD}" dt="2025-10-21T05:56:55.979" v="4126" actId="14100"/>
        <pc:sldMkLst>
          <pc:docMk/>
          <pc:sldMk cId="171924044" sldId="281"/>
        </pc:sldMkLst>
        <pc:spChg chg="mod">
          <ac:chgData name="Bill Mader, K8TE" userId="250899053b6d961c" providerId="LiveId" clId="{989C0495-012F-4FB9-807E-2E24E0ABF8DD}" dt="2025-10-17T12:49:39.376" v="280" actId="20577"/>
          <ac:spMkLst>
            <pc:docMk/>
            <pc:sldMk cId="171924044" sldId="281"/>
            <ac:spMk id="2" creationId="{00000000-0000-0000-0000-000000000000}"/>
          </ac:spMkLst>
        </pc:spChg>
        <pc:spChg chg="mod">
          <ac:chgData name="Bill Mader, K8TE" userId="250899053b6d961c" providerId="LiveId" clId="{989C0495-012F-4FB9-807E-2E24E0ABF8DD}" dt="2025-10-20T23:23:56.859" v="611" actId="20577"/>
          <ac:spMkLst>
            <pc:docMk/>
            <pc:sldMk cId="171924044" sldId="281"/>
            <ac:spMk id="3" creationId="{00000000-0000-0000-0000-000000000000}"/>
          </ac:spMkLst>
        </pc:spChg>
        <pc:picChg chg="add mod">
          <ac:chgData name="Bill Mader, K8TE" userId="250899053b6d961c" providerId="LiveId" clId="{989C0495-012F-4FB9-807E-2E24E0ABF8DD}" dt="2025-10-21T05:56:55.979" v="4126" actId="14100"/>
          <ac:picMkLst>
            <pc:docMk/>
            <pc:sldMk cId="171924044" sldId="281"/>
            <ac:picMk id="5" creationId="{2CF082D5-3BD8-07CF-CBBA-59213D5E4A99}"/>
          </ac:picMkLst>
        </pc:picChg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2185836931" sldId="283"/>
        </pc:sldMkLst>
      </pc:sldChg>
      <pc:sldChg chg="delSp modSp mod modAnim">
        <pc:chgData name="Bill Mader, K8TE" userId="250899053b6d961c" providerId="LiveId" clId="{989C0495-012F-4FB9-807E-2E24E0ABF8DD}" dt="2025-10-21T05:57:37.296" v="4150" actId="20577"/>
        <pc:sldMkLst>
          <pc:docMk/>
          <pc:sldMk cId="2618288726" sldId="288"/>
        </pc:sldMkLst>
        <pc:spChg chg="mod">
          <ac:chgData name="Bill Mader, K8TE" userId="250899053b6d961c" providerId="LiveId" clId="{989C0495-012F-4FB9-807E-2E24E0ABF8DD}" dt="2025-10-20T23:13:02.597" v="526" actId="20577"/>
          <ac:spMkLst>
            <pc:docMk/>
            <pc:sldMk cId="2618288726" sldId="288"/>
            <ac:spMk id="2" creationId="{ED288429-C222-1834-852A-FDB6CF202205}"/>
          </ac:spMkLst>
        </pc:spChg>
        <pc:spChg chg="mod">
          <ac:chgData name="Bill Mader, K8TE" userId="250899053b6d961c" providerId="LiveId" clId="{989C0495-012F-4FB9-807E-2E24E0ABF8DD}" dt="2025-10-21T05:57:37.296" v="4150" actId="20577"/>
          <ac:spMkLst>
            <pc:docMk/>
            <pc:sldMk cId="2618288726" sldId="288"/>
            <ac:spMk id="3" creationId="{1A87B2B0-1CC2-1901-7731-5CAE09B08156}"/>
          </ac:spMkLst>
        </pc:spChg>
        <pc:picChg chg="del">
          <ac:chgData name="Bill Mader, K8TE" userId="250899053b6d961c" providerId="LiveId" clId="{989C0495-012F-4FB9-807E-2E24E0ABF8DD}" dt="2025-10-20T23:02:33.349" v="383" actId="478"/>
          <ac:picMkLst>
            <pc:docMk/>
            <pc:sldMk cId="2618288726" sldId="288"/>
            <ac:picMk id="5" creationId="{709FC731-4265-3F2E-AAB3-9FA53612E138}"/>
          </ac:picMkLst>
        </pc:picChg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470156040" sldId="289"/>
        </pc:sldMkLst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761208415" sldId="290"/>
        </pc:sldMkLst>
      </pc:sldChg>
      <pc:sldChg chg="add">
        <pc:chgData name="Bill Mader, K8TE" userId="250899053b6d961c" providerId="LiveId" clId="{989C0495-012F-4FB9-807E-2E24E0ABF8DD}" dt="2025-10-21T06:43:37.754" v="4492"/>
        <pc:sldMkLst>
          <pc:docMk/>
          <pc:sldMk cId="2907253471" sldId="298"/>
        </pc:sldMkLst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3832816236" sldId="340"/>
        </pc:sldMkLst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3274166143" sldId="414"/>
        </pc:sldMkLst>
      </pc:sldChg>
      <pc:sldChg chg="modSp mod">
        <pc:chgData name="Bill Mader, K8TE" userId="250899053b6d961c" providerId="LiveId" clId="{989C0495-012F-4FB9-807E-2E24E0ABF8DD}" dt="2025-10-21T06:38:05.929" v="4452" actId="20577"/>
        <pc:sldMkLst>
          <pc:docMk/>
          <pc:sldMk cId="2691101259" sldId="422"/>
        </pc:sldMkLst>
        <pc:spChg chg="mod">
          <ac:chgData name="Bill Mader, K8TE" userId="250899053b6d961c" providerId="LiveId" clId="{989C0495-012F-4FB9-807E-2E24E0ABF8DD}" dt="2025-10-21T06:38:05.929" v="4452" actId="20577"/>
          <ac:spMkLst>
            <pc:docMk/>
            <pc:sldMk cId="2691101259" sldId="422"/>
            <ac:spMk id="3" creationId="{7AE4D4D3-2194-45AD-ACB7-483C1959343B}"/>
          </ac:spMkLst>
        </pc:spChg>
      </pc:sldChg>
      <pc:sldChg chg="delSp modSp mod delAnim modAnim">
        <pc:chgData name="Bill Mader, K8TE" userId="250899053b6d961c" providerId="LiveId" clId="{989C0495-012F-4FB9-807E-2E24E0ABF8DD}" dt="2025-10-21T06:19:47.993" v="4298" actId="108"/>
        <pc:sldMkLst>
          <pc:docMk/>
          <pc:sldMk cId="2553841448" sldId="423"/>
        </pc:sldMkLst>
        <pc:spChg chg="mod">
          <ac:chgData name="Bill Mader, K8TE" userId="250899053b6d961c" providerId="LiveId" clId="{989C0495-012F-4FB9-807E-2E24E0ABF8DD}" dt="2025-10-21T05:59:12.230" v="4160" actId="115"/>
          <ac:spMkLst>
            <pc:docMk/>
            <pc:sldMk cId="2553841448" sldId="423"/>
            <ac:spMk id="2" creationId="{8970CC6B-AED4-D351-E96B-5C15625E9A7C}"/>
          </ac:spMkLst>
        </pc:spChg>
        <pc:spChg chg="mod">
          <ac:chgData name="Bill Mader, K8TE" userId="250899053b6d961c" providerId="LiveId" clId="{989C0495-012F-4FB9-807E-2E24E0ABF8DD}" dt="2025-10-21T06:19:47.993" v="4298" actId="108"/>
          <ac:spMkLst>
            <pc:docMk/>
            <pc:sldMk cId="2553841448" sldId="423"/>
            <ac:spMk id="3" creationId="{69E8C7B3-298D-520C-7437-221B402A3048}"/>
          </ac:spMkLst>
        </pc:spChg>
        <pc:picChg chg="del">
          <ac:chgData name="Bill Mader, K8TE" userId="250899053b6d961c" providerId="LiveId" clId="{989C0495-012F-4FB9-807E-2E24E0ABF8DD}" dt="2025-10-20T23:22:27.019" v="600" actId="478"/>
          <ac:picMkLst>
            <pc:docMk/>
            <pc:sldMk cId="2553841448" sldId="423"/>
            <ac:picMk id="6" creationId="{4C4A3661-A6E4-33B8-9614-96FC90821888}"/>
          </ac:picMkLst>
        </pc:picChg>
        <pc:picChg chg="del">
          <ac:chgData name="Bill Mader, K8TE" userId="250899053b6d961c" providerId="LiveId" clId="{989C0495-012F-4FB9-807E-2E24E0ABF8DD}" dt="2025-10-20T23:22:23.588" v="599" actId="478"/>
          <ac:picMkLst>
            <pc:docMk/>
            <pc:sldMk cId="2553841448" sldId="423"/>
            <ac:picMk id="8" creationId="{B601D195-32C3-C771-C858-5FBD697A9103}"/>
          </ac:picMkLst>
        </pc:picChg>
        <pc:picChg chg="del">
          <ac:chgData name="Bill Mader, K8TE" userId="250899053b6d961c" providerId="LiveId" clId="{989C0495-012F-4FB9-807E-2E24E0ABF8DD}" dt="2025-10-20T23:22:23.588" v="599" actId="478"/>
          <ac:picMkLst>
            <pc:docMk/>
            <pc:sldMk cId="2553841448" sldId="423"/>
            <ac:picMk id="12" creationId="{C43A4BCC-97F6-0C68-5D3A-353E5D49BCEA}"/>
          </ac:picMkLst>
        </pc:picChg>
      </pc:sldChg>
      <pc:sldChg chg="del">
        <pc:chgData name="Bill Mader, K8TE" userId="250899053b6d961c" providerId="LiveId" clId="{989C0495-012F-4FB9-807E-2E24E0ABF8DD}" dt="2025-10-20T23:28:12.472" v="741" actId="47"/>
        <pc:sldMkLst>
          <pc:docMk/>
          <pc:sldMk cId="2981787089" sldId="424"/>
        </pc:sldMkLst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2176581336" sldId="425"/>
        </pc:sldMkLst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2189629886" sldId="426"/>
        </pc:sldMkLst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1772938319" sldId="427"/>
        </pc:sldMkLst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528171698" sldId="428"/>
        </pc:sldMkLst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3254058595" sldId="429"/>
        </pc:sldMkLst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2542246681" sldId="430"/>
        </pc:sldMkLst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2520741518" sldId="431"/>
        </pc:sldMkLst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3780016836" sldId="432"/>
        </pc:sldMkLst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1803758414" sldId="433"/>
        </pc:sldMkLst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1586235148" sldId="434"/>
        </pc:sldMkLst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2708278271" sldId="435"/>
        </pc:sldMkLst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3547215260" sldId="436"/>
        </pc:sldMkLst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4040365911" sldId="437"/>
        </pc:sldMkLst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762965254" sldId="438"/>
        </pc:sldMkLst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1292996641" sldId="439"/>
        </pc:sldMkLst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4081507124" sldId="440"/>
        </pc:sldMkLst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3580076537" sldId="441"/>
        </pc:sldMkLst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2368889420" sldId="442"/>
        </pc:sldMkLst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4211847471" sldId="443"/>
        </pc:sldMkLst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1684615841" sldId="444"/>
        </pc:sldMkLst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2603819170" sldId="445"/>
        </pc:sldMkLst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238322985" sldId="446"/>
        </pc:sldMkLst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3330204986" sldId="447"/>
        </pc:sldMkLst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70092091" sldId="448"/>
        </pc:sldMkLst>
      </pc:sldChg>
      <pc:sldChg chg="del">
        <pc:chgData name="Bill Mader, K8TE" userId="250899053b6d961c" providerId="LiveId" clId="{989C0495-012F-4FB9-807E-2E24E0ABF8DD}" dt="2025-10-21T06:27:47.286" v="4391" actId="47"/>
        <pc:sldMkLst>
          <pc:docMk/>
          <pc:sldMk cId="3058453440" sldId="449"/>
        </pc:sldMkLst>
      </pc:sldChg>
      <pc:sldChg chg="addSp modSp add mod modAnim modNotesTx">
        <pc:chgData name="Bill Mader, K8TE" userId="250899053b6d961c" providerId="LiveId" clId="{989C0495-012F-4FB9-807E-2E24E0ABF8DD}" dt="2025-10-21T05:58:20.068" v="4152" actId="6549"/>
        <pc:sldMkLst>
          <pc:docMk/>
          <pc:sldMk cId="212091047" sldId="450"/>
        </pc:sldMkLst>
        <pc:spChg chg="mod">
          <ac:chgData name="Bill Mader, K8TE" userId="250899053b6d961c" providerId="LiveId" clId="{989C0495-012F-4FB9-807E-2E24E0ABF8DD}" dt="2025-10-20T23:31:21.403" v="757" actId="20577"/>
          <ac:spMkLst>
            <pc:docMk/>
            <pc:sldMk cId="212091047" sldId="450"/>
            <ac:spMk id="2" creationId="{9376545C-E75B-9316-877B-619124FDD547}"/>
          </ac:spMkLst>
        </pc:spChg>
        <pc:spChg chg="mod">
          <ac:chgData name="Bill Mader, K8TE" userId="250899053b6d961c" providerId="LiveId" clId="{989C0495-012F-4FB9-807E-2E24E0ABF8DD}" dt="2025-10-21T02:11:50.379" v="1056" actId="20577"/>
          <ac:spMkLst>
            <pc:docMk/>
            <pc:sldMk cId="212091047" sldId="450"/>
            <ac:spMk id="3" creationId="{98EDD904-31AE-E99E-9BA4-100118C0A964}"/>
          </ac:spMkLst>
        </pc:spChg>
        <pc:picChg chg="add mod">
          <ac:chgData name="Bill Mader, K8TE" userId="250899053b6d961c" providerId="LiveId" clId="{989C0495-012F-4FB9-807E-2E24E0ABF8DD}" dt="2025-10-21T05:58:00.971" v="4151" actId="14100"/>
          <ac:picMkLst>
            <pc:docMk/>
            <pc:sldMk cId="212091047" sldId="450"/>
            <ac:picMk id="5" creationId="{4FC08FF7-C163-9D9B-2D1D-B81A9891B155}"/>
          </ac:picMkLst>
        </pc:picChg>
        <pc:picChg chg="add mod">
          <ac:chgData name="Bill Mader, K8TE" userId="250899053b6d961c" providerId="LiveId" clId="{989C0495-012F-4FB9-807E-2E24E0ABF8DD}" dt="2025-10-21T01:48:57.799" v="803" actId="1076"/>
          <ac:picMkLst>
            <pc:docMk/>
            <pc:sldMk cId="212091047" sldId="450"/>
            <ac:picMk id="7" creationId="{56B863A2-7777-A704-99B2-DE4F5054EBBF}"/>
          </ac:picMkLst>
        </pc:picChg>
      </pc:sldChg>
      <pc:sldChg chg="addSp delSp modSp add mod modAnim modNotesTx">
        <pc:chgData name="Bill Mader, K8TE" userId="250899053b6d961c" providerId="LiveId" clId="{989C0495-012F-4FB9-807E-2E24E0ABF8DD}" dt="2025-10-21T05:59:03.671" v="4159" actId="6549"/>
        <pc:sldMkLst>
          <pc:docMk/>
          <pc:sldMk cId="3731535236" sldId="451"/>
        </pc:sldMkLst>
        <pc:spChg chg="mod">
          <ac:chgData name="Bill Mader, K8TE" userId="250899053b6d961c" providerId="LiveId" clId="{989C0495-012F-4FB9-807E-2E24E0ABF8DD}" dt="2025-10-21T05:58:50.387" v="4158" actId="20577"/>
          <ac:spMkLst>
            <pc:docMk/>
            <pc:sldMk cId="3731535236" sldId="451"/>
            <ac:spMk id="2" creationId="{030F8A63-F415-CA81-95FD-EFC650FFF8F8}"/>
          </ac:spMkLst>
        </pc:spChg>
        <pc:spChg chg="mod">
          <ac:chgData name="Bill Mader, K8TE" userId="250899053b6d961c" providerId="LiveId" clId="{989C0495-012F-4FB9-807E-2E24E0ABF8DD}" dt="2025-10-21T02:10:48.525" v="1043" actId="20577"/>
          <ac:spMkLst>
            <pc:docMk/>
            <pc:sldMk cId="3731535236" sldId="451"/>
            <ac:spMk id="3" creationId="{F92908DC-1BFC-0479-912A-6DE454EBF59C}"/>
          </ac:spMkLst>
        </pc:spChg>
        <pc:picChg chg="del mod">
          <ac:chgData name="Bill Mader, K8TE" userId="250899053b6d961c" providerId="LiveId" clId="{989C0495-012F-4FB9-807E-2E24E0ABF8DD}" dt="2025-10-21T02:08:14.039" v="1002" actId="478"/>
          <ac:picMkLst>
            <pc:docMk/>
            <pc:sldMk cId="3731535236" sldId="451"/>
            <ac:picMk id="5" creationId="{A52FCEC6-ACBD-73D3-6828-7B2CEAD10F1D}"/>
          </ac:picMkLst>
        </pc:picChg>
        <pc:picChg chg="add mod modCrop">
          <ac:chgData name="Bill Mader, K8TE" userId="250899053b6d961c" providerId="LiveId" clId="{989C0495-012F-4FB9-807E-2E24E0ABF8DD}" dt="2025-10-21T02:12:32.553" v="1057" actId="14100"/>
          <ac:picMkLst>
            <pc:docMk/>
            <pc:sldMk cId="3731535236" sldId="451"/>
            <ac:picMk id="6" creationId="{544071D2-D04B-F20A-ADDC-0F5AF219B997}"/>
          </ac:picMkLst>
        </pc:picChg>
        <pc:picChg chg="del mod">
          <ac:chgData name="Bill Mader, K8TE" userId="250899053b6d961c" providerId="LiveId" clId="{989C0495-012F-4FB9-807E-2E24E0ABF8DD}" dt="2025-10-21T02:08:16.173" v="1003" actId="478"/>
          <ac:picMkLst>
            <pc:docMk/>
            <pc:sldMk cId="3731535236" sldId="451"/>
            <ac:picMk id="7" creationId="{3B5AAA4E-C262-0AA8-E21B-0540A46EA12C}"/>
          </ac:picMkLst>
        </pc:picChg>
      </pc:sldChg>
      <pc:sldChg chg="modSp add mod">
        <pc:chgData name="Bill Mader, K8TE" userId="250899053b6d961c" providerId="LiveId" clId="{989C0495-012F-4FB9-807E-2E24E0ABF8DD}" dt="2025-10-21T06:09:31.806" v="4253" actId="255"/>
        <pc:sldMkLst>
          <pc:docMk/>
          <pc:sldMk cId="540661755" sldId="452"/>
        </pc:sldMkLst>
        <pc:spChg chg="mod">
          <ac:chgData name="Bill Mader, K8TE" userId="250899053b6d961c" providerId="LiveId" clId="{989C0495-012F-4FB9-807E-2E24E0ABF8DD}" dt="2025-10-21T02:21:13.032" v="1081" actId="20577"/>
          <ac:spMkLst>
            <pc:docMk/>
            <pc:sldMk cId="540661755" sldId="452"/>
            <ac:spMk id="2" creationId="{8D75048D-B494-5576-81D0-115237F44F77}"/>
          </ac:spMkLst>
        </pc:spChg>
        <pc:spChg chg="mod">
          <ac:chgData name="Bill Mader, K8TE" userId="250899053b6d961c" providerId="LiveId" clId="{989C0495-012F-4FB9-807E-2E24E0ABF8DD}" dt="2025-10-21T06:09:31.806" v="4253" actId="255"/>
          <ac:spMkLst>
            <pc:docMk/>
            <pc:sldMk cId="540661755" sldId="452"/>
            <ac:spMk id="3" creationId="{3FDA670A-BE5D-9193-DD47-1694672B29CC}"/>
          </ac:spMkLst>
        </pc:spChg>
      </pc:sldChg>
      <pc:sldChg chg="addSp modSp add mod">
        <pc:chgData name="Bill Mader, K8TE" userId="250899053b6d961c" providerId="LiveId" clId="{989C0495-012F-4FB9-807E-2E24E0ABF8DD}" dt="2025-10-21T06:01:03.133" v="4184" actId="20577"/>
        <pc:sldMkLst>
          <pc:docMk/>
          <pc:sldMk cId="1497526118" sldId="453"/>
        </pc:sldMkLst>
        <pc:spChg chg="mod">
          <ac:chgData name="Bill Mader, K8TE" userId="250899053b6d961c" providerId="LiveId" clId="{989C0495-012F-4FB9-807E-2E24E0ABF8DD}" dt="2025-10-21T02:33:39.749" v="1330" actId="20577"/>
          <ac:spMkLst>
            <pc:docMk/>
            <pc:sldMk cId="1497526118" sldId="453"/>
            <ac:spMk id="2" creationId="{A517E23A-5645-AE33-54BD-5EFE6E9D55B0}"/>
          </ac:spMkLst>
        </pc:spChg>
        <pc:spChg chg="mod">
          <ac:chgData name="Bill Mader, K8TE" userId="250899053b6d961c" providerId="LiveId" clId="{989C0495-012F-4FB9-807E-2E24E0ABF8DD}" dt="2025-10-21T06:01:03.133" v="4184" actId="20577"/>
          <ac:spMkLst>
            <pc:docMk/>
            <pc:sldMk cId="1497526118" sldId="453"/>
            <ac:spMk id="3" creationId="{BA02B05C-BF1E-DF24-209F-B0FC53EF6191}"/>
          </ac:spMkLst>
        </pc:spChg>
        <pc:picChg chg="add mod">
          <ac:chgData name="Bill Mader, K8TE" userId="250899053b6d961c" providerId="LiveId" clId="{989C0495-012F-4FB9-807E-2E24E0ABF8DD}" dt="2025-10-21T02:57:05.696" v="1553" actId="14100"/>
          <ac:picMkLst>
            <pc:docMk/>
            <pc:sldMk cId="1497526118" sldId="453"/>
            <ac:picMk id="1026" creationId="{771CB648-D65B-980B-A70D-F7F3E0EADE4C}"/>
          </ac:picMkLst>
        </pc:picChg>
      </pc:sldChg>
      <pc:sldChg chg="delSp modSp add mod modNotesTx">
        <pc:chgData name="Bill Mader, K8TE" userId="250899053b6d961c" providerId="LiveId" clId="{989C0495-012F-4FB9-807E-2E24E0ABF8DD}" dt="2025-10-21T06:09:50.963" v="4254" actId="255"/>
        <pc:sldMkLst>
          <pc:docMk/>
          <pc:sldMk cId="789894373" sldId="454"/>
        </pc:sldMkLst>
        <pc:spChg chg="mod">
          <ac:chgData name="Bill Mader, K8TE" userId="250899053b6d961c" providerId="LiveId" clId="{989C0495-012F-4FB9-807E-2E24E0ABF8DD}" dt="2025-10-21T02:57:51.102" v="1573" actId="20577"/>
          <ac:spMkLst>
            <pc:docMk/>
            <pc:sldMk cId="789894373" sldId="454"/>
            <ac:spMk id="2" creationId="{48291BB7-A147-C774-DB3B-1CAE59CAB789}"/>
          </ac:spMkLst>
        </pc:spChg>
        <pc:spChg chg="mod">
          <ac:chgData name="Bill Mader, K8TE" userId="250899053b6d961c" providerId="LiveId" clId="{989C0495-012F-4FB9-807E-2E24E0ABF8DD}" dt="2025-10-21T06:09:50.963" v="4254" actId="255"/>
          <ac:spMkLst>
            <pc:docMk/>
            <pc:sldMk cId="789894373" sldId="454"/>
            <ac:spMk id="3" creationId="{38B71C94-3D77-619B-6FCC-ED5CDFCFAA88}"/>
          </ac:spMkLst>
        </pc:spChg>
        <pc:picChg chg="del">
          <ac:chgData name="Bill Mader, K8TE" userId="250899053b6d961c" providerId="LiveId" clId="{989C0495-012F-4FB9-807E-2E24E0ABF8DD}" dt="2025-10-21T02:57:39.234" v="1555" actId="478"/>
          <ac:picMkLst>
            <pc:docMk/>
            <pc:sldMk cId="789894373" sldId="454"/>
            <ac:picMk id="1026" creationId="{956D4372-DE38-F76D-7DD3-8D389D587D69}"/>
          </ac:picMkLst>
        </pc:picChg>
      </pc:sldChg>
      <pc:sldChg chg="modSp add mod">
        <pc:chgData name="Bill Mader, K8TE" userId="250899053b6d961c" providerId="LiveId" clId="{989C0495-012F-4FB9-807E-2E24E0ABF8DD}" dt="2025-10-21T06:10:44.306" v="4255" actId="6549"/>
        <pc:sldMkLst>
          <pc:docMk/>
          <pc:sldMk cId="1728562225" sldId="455"/>
        </pc:sldMkLst>
        <pc:spChg chg="mod">
          <ac:chgData name="Bill Mader, K8TE" userId="250899053b6d961c" providerId="LiveId" clId="{989C0495-012F-4FB9-807E-2E24E0ABF8DD}" dt="2025-10-21T03:23:56.226" v="1745" actId="20577"/>
          <ac:spMkLst>
            <pc:docMk/>
            <pc:sldMk cId="1728562225" sldId="455"/>
            <ac:spMk id="2" creationId="{416A087A-B797-4B96-0B9C-B6FC8554944A}"/>
          </ac:spMkLst>
        </pc:spChg>
        <pc:spChg chg="mod">
          <ac:chgData name="Bill Mader, K8TE" userId="250899053b6d961c" providerId="LiveId" clId="{989C0495-012F-4FB9-807E-2E24E0ABF8DD}" dt="2025-10-21T06:10:44.306" v="4255" actId="6549"/>
          <ac:spMkLst>
            <pc:docMk/>
            <pc:sldMk cId="1728562225" sldId="455"/>
            <ac:spMk id="3" creationId="{1491C74D-34DB-96C7-DA78-71C59F92E0D4}"/>
          </ac:spMkLst>
        </pc:spChg>
      </pc:sldChg>
      <pc:sldChg chg="modSp add mod">
        <pc:chgData name="Bill Mader, K8TE" userId="250899053b6d961c" providerId="LiveId" clId="{989C0495-012F-4FB9-807E-2E24E0ABF8DD}" dt="2025-10-21T06:21:23.224" v="4301" actId="6549"/>
        <pc:sldMkLst>
          <pc:docMk/>
          <pc:sldMk cId="898911072" sldId="456"/>
        </pc:sldMkLst>
        <pc:spChg chg="mod">
          <ac:chgData name="Bill Mader, K8TE" userId="250899053b6d961c" providerId="LiveId" clId="{989C0495-012F-4FB9-807E-2E24E0ABF8DD}" dt="2025-10-21T05:37:54.189" v="3319" actId="20577"/>
          <ac:spMkLst>
            <pc:docMk/>
            <pc:sldMk cId="898911072" sldId="456"/>
            <ac:spMk id="2" creationId="{6C9ED7F9-A947-5FE7-DBB3-1F8A463ED8FC}"/>
          </ac:spMkLst>
        </pc:spChg>
        <pc:spChg chg="mod">
          <ac:chgData name="Bill Mader, K8TE" userId="250899053b6d961c" providerId="LiveId" clId="{989C0495-012F-4FB9-807E-2E24E0ABF8DD}" dt="2025-10-21T06:21:23.224" v="4301" actId="6549"/>
          <ac:spMkLst>
            <pc:docMk/>
            <pc:sldMk cId="898911072" sldId="456"/>
            <ac:spMk id="3" creationId="{AAD25FC6-E162-EF32-D8D8-4277441B083F}"/>
          </ac:spMkLst>
        </pc:spChg>
      </pc:sldChg>
      <pc:sldChg chg="modSp add del mod">
        <pc:chgData name="Bill Mader, K8TE" userId="250899053b6d961c" providerId="LiveId" clId="{989C0495-012F-4FB9-807E-2E24E0ABF8DD}" dt="2025-10-21T04:23:25.861" v="3275" actId="47"/>
        <pc:sldMkLst>
          <pc:docMk/>
          <pc:sldMk cId="140537147" sldId="457"/>
        </pc:sldMkLst>
        <pc:spChg chg="mod">
          <ac:chgData name="Bill Mader, K8TE" userId="250899053b6d961c" providerId="LiveId" clId="{989C0495-012F-4FB9-807E-2E24E0ABF8DD}" dt="2025-10-21T03:31:28.876" v="2187" actId="313"/>
          <ac:spMkLst>
            <pc:docMk/>
            <pc:sldMk cId="140537147" sldId="457"/>
            <ac:spMk id="3" creationId="{E1870FB7-ED22-0A66-025E-25C46A6B9A92}"/>
          </ac:spMkLst>
        </pc:spChg>
      </pc:sldChg>
      <pc:sldChg chg="addSp modSp add mod modNotesTx">
        <pc:chgData name="Bill Mader, K8TE" userId="250899053b6d961c" providerId="LiveId" clId="{989C0495-012F-4FB9-807E-2E24E0ABF8DD}" dt="2025-10-21T06:24:32.452" v="4340" actId="6549"/>
        <pc:sldMkLst>
          <pc:docMk/>
          <pc:sldMk cId="1830752501" sldId="458"/>
        </pc:sldMkLst>
        <pc:spChg chg="mod">
          <ac:chgData name="Bill Mader, K8TE" userId="250899053b6d961c" providerId="LiveId" clId="{989C0495-012F-4FB9-807E-2E24E0ABF8DD}" dt="2025-10-21T05:42:34.500" v="3358" actId="20577"/>
          <ac:spMkLst>
            <pc:docMk/>
            <pc:sldMk cId="1830752501" sldId="458"/>
            <ac:spMk id="2" creationId="{7EE9CCB4-6555-D89F-0AFA-D517136FCB59}"/>
          </ac:spMkLst>
        </pc:spChg>
        <pc:spChg chg="mod">
          <ac:chgData name="Bill Mader, K8TE" userId="250899053b6d961c" providerId="LiveId" clId="{989C0495-012F-4FB9-807E-2E24E0ABF8DD}" dt="2025-10-21T06:23:44.634" v="4339" actId="20577"/>
          <ac:spMkLst>
            <pc:docMk/>
            <pc:sldMk cId="1830752501" sldId="458"/>
            <ac:spMk id="3" creationId="{7DE2B97E-D941-DC93-1972-84C9525CEC7D}"/>
          </ac:spMkLst>
        </pc:spChg>
        <pc:picChg chg="add mod">
          <ac:chgData name="Bill Mader, K8TE" userId="250899053b6d961c" providerId="LiveId" clId="{989C0495-012F-4FB9-807E-2E24E0ABF8DD}" dt="2025-10-21T04:17:27.713" v="3104" actId="14100"/>
          <ac:picMkLst>
            <pc:docMk/>
            <pc:sldMk cId="1830752501" sldId="458"/>
            <ac:picMk id="5" creationId="{C67E8C48-38C1-64A1-D5DA-A3EFF1B94AB5}"/>
          </ac:picMkLst>
        </pc:picChg>
      </pc:sldChg>
      <pc:sldChg chg="modSp add mod">
        <pc:chgData name="Bill Mader, K8TE" userId="250899053b6d961c" providerId="LiveId" clId="{989C0495-012F-4FB9-807E-2E24E0ABF8DD}" dt="2025-10-21T05:38:02.557" v="3321" actId="313"/>
        <pc:sldMkLst>
          <pc:docMk/>
          <pc:sldMk cId="350020651" sldId="459"/>
        </pc:sldMkLst>
        <pc:spChg chg="mod">
          <ac:chgData name="Bill Mader, K8TE" userId="250899053b6d961c" providerId="LiveId" clId="{989C0495-012F-4FB9-807E-2E24E0ABF8DD}" dt="2025-10-21T05:38:02.557" v="3321" actId="313"/>
          <ac:spMkLst>
            <pc:docMk/>
            <pc:sldMk cId="350020651" sldId="459"/>
            <ac:spMk id="3" creationId="{E963E3EB-A1A0-738F-C055-5889CCE2C5F2}"/>
          </ac:spMkLst>
        </pc:spChg>
      </pc:sldChg>
      <pc:sldChg chg="modSp add mod">
        <pc:chgData name="Bill Mader, K8TE" userId="250899053b6d961c" providerId="LiveId" clId="{989C0495-012F-4FB9-807E-2E24E0ABF8DD}" dt="2025-10-21T06:13:55.855" v="4275" actId="255"/>
        <pc:sldMkLst>
          <pc:docMk/>
          <pc:sldMk cId="2242699515" sldId="460"/>
        </pc:sldMkLst>
        <pc:spChg chg="mod">
          <ac:chgData name="Bill Mader, K8TE" userId="250899053b6d961c" providerId="LiveId" clId="{989C0495-012F-4FB9-807E-2E24E0ABF8DD}" dt="2025-10-21T04:03:33.469" v="2676" actId="1035"/>
          <ac:spMkLst>
            <pc:docMk/>
            <pc:sldMk cId="2242699515" sldId="460"/>
            <ac:spMk id="2" creationId="{4384671E-66A7-FC58-B1E7-7A3BCCA54B75}"/>
          </ac:spMkLst>
        </pc:spChg>
        <pc:spChg chg="mod">
          <ac:chgData name="Bill Mader, K8TE" userId="250899053b6d961c" providerId="LiveId" clId="{989C0495-012F-4FB9-807E-2E24E0ABF8DD}" dt="2025-10-21T06:13:55.855" v="4275" actId="255"/>
          <ac:spMkLst>
            <pc:docMk/>
            <pc:sldMk cId="2242699515" sldId="460"/>
            <ac:spMk id="3" creationId="{A0BBCD39-E5A0-6BC2-5044-F45B03129FEB}"/>
          </ac:spMkLst>
        </pc:spChg>
      </pc:sldChg>
      <pc:sldChg chg="modSp add mod">
        <pc:chgData name="Bill Mader, K8TE" userId="250899053b6d961c" providerId="LiveId" clId="{989C0495-012F-4FB9-807E-2E24E0ABF8DD}" dt="2025-10-21T06:14:24.845" v="4281" actId="1035"/>
        <pc:sldMkLst>
          <pc:docMk/>
          <pc:sldMk cId="3581816095" sldId="461"/>
        </pc:sldMkLst>
        <pc:spChg chg="mod">
          <ac:chgData name="Bill Mader, K8TE" userId="250899053b6d961c" providerId="LiveId" clId="{989C0495-012F-4FB9-807E-2E24E0ABF8DD}" dt="2025-10-21T06:14:24.845" v="4281" actId="1035"/>
          <ac:spMkLst>
            <pc:docMk/>
            <pc:sldMk cId="3581816095" sldId="461"/>
            <ac:spMk id="2" creationId="{DCDEFFBE-BD7A-BD2B-D148-026C9A6C0ACA}"/>
          </ac:spMkLst>
        </pc:spChg>
        <pc:spChg chg="mod">
          <ac:chgData name="Bill Mader, K8TE" userId="250899053b6d961c" providerId="LiveId" clId="{989C0495-012F-4FB9-807E-2E24E0ABF8DD}" dt="2025-10-21T06:14:17.775" v="4278" actId="14100"/>
          <ac:spMkLst>
            <pc:docMk/>
            <pc:sldMk cId="3581816095" sldId="461"/>
            <ac:spMk id="3" creationId="{C0832B6F-63F7-8C7F-D901-81740316931D}"/>
          </ac:spMkLst>
        </pc:spChg>
      </pc:sldChg>
      <pc:sldChg chg="modSp add mod">
        <pc:chgData name="Bill Mader, K8TE" userId="250899053b6d961c" providerId="LiveId" clId="{989C0495-012F-4FB9-807E-2E24E0ABF8DD}" dt="2025-10-21T06:14:51.641" v="4294" actId="20577"/>
        <pc:sldMkLst>
          <pc:docMk/>
          <pc:sldMk cId="1824034006" sldId="462"/>
        </pc:sldMkLst>
        <pc:spChg chg="mod">
          <ac:chgData name="Bill Mader, K8TE" userId="250899053b6d961c" providerId="LiveId" clId="{989C0495-012F-4FB9-807E-2E24E0ABF8DD}" dt="2025-10-21T04:12:47.057" v="3065" actId="20577"/>
          <ac:spMkLst>
            <pc:docMk/>
            <pc:sldMk cId="1824034006" sldId="462"/>
            <ac:spMk id="2" creationId="{998D17E2-57F9-75CA-083D-B8367E301EC3}"/>
          </ac:spMkLst>
        </pc:spChg>
        <pc:spChg chg="mod">
          <ac:chgData name="Bill Mader, K8TE" userId="250899053b6d961c" providerId="LiveId" clId="{989C0495-012F-4FB9-807E-2E24E0ABF8DD}" dt="2025-10-21T06:14:51.641" v="4294" actId="20577"/>
          <ac:spMkLst>
            <pc:docMk/>
            <pc:sldMk cId="1824034006" sldId="462"/>
            <ac:spMk id="3" creationId="{A659FC6C-1CEE-C7AE-1EBB-4485E6AA1A45}"/>
          </ac:spMkLst>
        </pc:spChg>
      </pc:sldChg>
      <pc:sldChg chg="addSp modSp add mod modNotesTx">
        <pc:chgData name="Bill Mader, K8TE" userId="250899053b6d961c" providerId="LiveId" clId="{989C0495-012F-4FB9-807E-2E24E0ABF8DD}" dt="2025-10-21T06:24:44.516" v="4341" actId="6549"/>
        <pc:sldMkLst>
          <pc:docMk/>
          <pc:sldMk cId="3449138184" sldId="463"/>
        </pc:sldMkLst>
        <pc:spChg chg="mod">
          <ac:chgData name="Bill Mader, K8TE" userId="250899053b6d961c" providerId="LiveId" clId="{989C0495-012F-4FB9-807E-2E24E0ABF8DD}" dt="2025-10-21T05:42:42.292" v="3363" actId="20577"/>
          <ac:spMkLst>
            <pc:docMk/>
            <pc:sldMk cId="3449138184" sldId="463"/>
            <ac:spMk id="2" creationId="{2C7DA872-E04D-5008-0D36-E81D3130B620}"/>
          </ac:spMkLst>
        </pc:spChg>
        <pc:spChg chg="mod">
          <ac:chgData name="Bill Mader, K8TE" userId="250899053b6d961c" providerId="LiveId" clId="{989C0495-012F-4FB9-807E-2E24E0ABF8DD}" dt="2025-10-21T04:21:15.295" v="3209" actId="108"/>
          <ac:spMkLst>
            <pc:docMk/>
            <pc:sldMk cId="3449138184" sldId="463"/>
            <ac:spMk id="3" creationId="{E8D7AD6D-9C61-42C7-9342-0994A5CBF6CC}"/>
          </ac:spMkLst>
        </pc:spChg>
        <pc:graphicFrameChg chg="add mod modGraphic">
          <ac:chgData name="Bill Mader, K8TE" userId="250899053b6d961c" providerId="LiveId" clId="{989C0495-012F-4FB9-807E-2E24E0ABF8DD}" dt="2025-10-21T04:11:29.720" v="3059" actId="1076"/>
          <ac:graphicFrameMkLst>
            <pc:docMk/>
            <pc:sldMk cId="3449138184" sldId="463"/>
            <ac:graphicFrameMk id="4" creationId="{D8897A81-2161-30EA-4DCB-4674B44055E6}"/>
          </ac:graphicFrameMkLst>
        </pc:graphicFrameChg>
      </pc:sldChg>
      <pc:sldChg chg="delSp modSp add mod modNotesTx">
        <pc:chgData name="Bill Mader, K8TE" userId="250899053b6d961c" providerId="LiveId" clId="{989C0495-012F-4FB9-807E-2E24E0ABF8DD}" dt="2025-10-21T06:25:22.873" v="4384" actId="20577"/>
        <pc:sldMkLst>
          <pc:docMk/>
          <pc:sldMk cId="3206525270" sldId="464"/>
        </pc:sldMkLst>
        <pc:spChg chg="mod">
          <ac:chgData name="Bill Mader, K8TE" userId="250899053b6d961c" providerId="LiveId" clId="{989C0495-012F-4FB9-807E-2E24E0ABF8DD}" dt="2025-10-21T05:42:49.122" v="3368" actId="20577"/>
          <ac:spMkLst>
            <pc:docMk/>
            <pc:sldMk cId="3206525270" sldId="464"/>
            <ac:spMk id="2" creationId="{942C7F8A-8E12-65F5-8546-8437FD9230C2}"/>
          </ac:spMkLst>
        </pc:spChg>
        <pc:spChg chg="mod">
          <ac:chgData name="Bill Mader, K8TE" userId="250899053b6d961c" providerId="LiveId" clId="{989C0495-012F-4FB9-807E-2E24E0ABF8DD}" dt="2025-10-21T04:22:51.098" v="3274" actId="20577"/>
          <ac:spMkLst>
            <pc:docMk/>
            <pc:sldMk cId="3206525270" sldId="464"/>
            <ac:spMk id="3" creationId="{FBEAA768-58E7-2811-2CB0-D5B573646B79}"/>
          </ac:spMkLst>
        </pc:spChg>
        <pc:graphicFrameChg chg="del">
          <ac:chgData name="Bill Mader, K8TE" userId="250899053b6d961c" providerId="LiveId" clId="{989C0495-012F-4FB9-807E-2E24E0ABF8DD}" dt="2025-10-21T04:19:32.380" v="3109" actId="478"/>
          <ac:graphicFrameMkLst>
            <pc:docMk/>
            <pc:sldMk cId="3206525270" sldId="464"/>
            <ac:graphicFrameMk id="4" creationId="{367C79E6-6349-1383-50EA-27A6F836CEB1}"/>
          </ac:graphicFrameMkLst>
        </pc:graphicFrameChg>
      </pc:sldChg>
      <pc:sldChg chg="add del">
        <pc:chgData name="Bill Mader, K8TE" userId="250899053b6d961c" providerId="LiveId" clId="{989C0495-012F-4FB9-807E-2E24E0ABF8DD}" dt="2025-10-21T04:24:01.680" v="3277" actId="47"/>
        <pc:sldMkLst>
          <pc:docMk/>
          <pc:sldMk cId="2662994828" sldId="465"/>
        </pc:sldMkLst>
      </pc:sldChg>
      <pc:sldChg chg="modSp add mod">
        <pc:chgData name="Bill Mader, K8TE" userId="250899053b6d961c" providerId="LiveId" clId="{989C0495-012F-4FB9-807E-2E24E0ABF8DD}" dt="2025-10-21T04:27:29.683" v="3299" actId="20577"/>
        <pc:sldMkLst>
          <pc:docMk/>
          <pc:sldMk cId="2774018517" sldId="465"/>
        </pc:sldMkLst>
        <pc:spChg chg="mod">
          <ac:chgData name="Bill Mader, K8TE" userId="250899053b6d961c" providerId="LiveId" clId="{989C0495-012F-4FB9-807E-2E24E0ABF8DD}" dt="2025-10-21T04:27:29.683" v="3299" actId="20577"/>
          <ac:spMkLst>
            <pc:docMk/>
            <pc:sldMk cId="2774018517" sldId="465"/>
            <ac:spMk id="3" creationId="{6270169F-D0B9-46AD-5BDD-80BAA5175019}"/>
          </ac:spMkLst>
        </pc:spChg>
      </pc:sldChg>
      <pc:sldChg chg="modSp add mod">
        <pc:chgData name="Bill Mader, K8TE" userId="250899053b6d961c" providerId="LiveId" clId="{989C0495-012F-4FB9-807E-2E24E0ABF8DD}" dt="2025-10-21T05:38:48.788" v="3334" actId="115"/>
        <pc:sldMkLst>
          <pc:docMk/>
          <pc:sldMk cId="2412931420" sldId="466"/>
        </pc:sldMkLst>
        <pc:spChg chg="mod">
          <ac:chgData name="Bill Mader, K8TE" userId="250899053b6d961c" providerId="LiveId" clId="{989C0495-012F-4FB9-807E-2E24E0ABF8DD}" dt="2025-10-21T05:38:48.788" v="3334" actId="115"/>
          <ac:spMkLst>
            <pc:docMk/>
            <pc:sldMk cId="2412931420" sldId="466"/>
            <ac:spMk id="3" creationId="{B614DBD2-BE69-AF43-49A2-E9C7838BCDB8}"/>
          </ac:spMkLst>
        </pc:spChg>
      </pc:sldChg>
      <pc:sldChg chg="modSp add mod">
        <pc:chgData name="Bill Mader, K8TE" userId="250899053b6d961c" providerId="LiveId" clId="{989C0495-012F-4FB9-807E-2E24E0ABF8DD}" dt="2025-10-21T06:38:44.398" v="4464" actId="2"/>
        <pc:sldMkLst>
          <pc:docMk/>
          <pc:sldMk cId="409725820" sldId="467"/>
        </pc:sldMkLst>
        <pc:spChg chg="mod">
          <ac:chgData name="Bill Mader, K8TE" userId="250899053b6d961c" providerId="LiveId" clId="{989C0495-012F-4FB9-807E-2E24E0ABF8DD}" dt="2025-10-21T06:38:44.398" v="4464" actId="2"/>
          <ac:spMkLst>
            <pc:docMk/>
            <pc:sldMk cId="409725820" sldId="467"/>
            <ac:spMk id="3" creationId="{9290706F-E79F-99A1-438B-08360807C56E}"/>
          </ac:spMkLst>
        </pc:spChg>
      </pc:sldChg>
      <pc:sldChg chg="modSp add mod">
        <pc:chgData name="Bill Mader, K8TE" userId="250899053b6d961c" providerId="LiveId" clId="{989C0495-012F-4FB9-807E-2E24E0ABF8DD}" dt="2025-10-21T06:21:46.845" v="4305" actId="20577"/>
        <pc:sldMkLst>
          <pc:docMk/>
          <pc:sldMk cId="4109447409" sldId="468"/>
        </pc:sldMkLst>
        <pc:spChg chg="mod">
          <ac:chgData name="Bill Mader, K8TE" userId="250899053b6d961c" providerId="LiveId" clId="{989C0495-012F-4FB9-807E-2E24E0ABF8DD}" dt="2025-10-21T06:21:46.845" v="4305" actId="20577"/>
          <ac:spMkLst>
            <pc:docMk/>
            <pc:sldMk cId="4109447409" sldId="468"/>
            <ac:spMk id="3" creationId="{009E7D26-3707-522A-2108-9D76B4F6E2CA}"/>
          </ac:spMkLst>
        </pc:spChg>
      </pc:sldChg>
      <pc:sldChg chg="modSp add mod ord">
        <pc:chgData name="Bill Mader, K8TE" userId="250899053b6d961c" providerId="LiveId" clId="{989C0495-012F-4FB9-807E-2E24E0ABF8DD}" dt="2025-10-21T06:38:36.842" v="4453" actId="2"/>
        <pc:sldMkLst>
          <pc:docMk/>
          <pc:sldMk cId="1312958886" sldId="469"/>
        </pc:sldMkLst>
        <pc:spChg chg="mod">
          <ac:chgData name="Bill Mader, K8TE" userId="250899053b6d961c" providerId="LiveId" clId="{989C0495-012F-4FB9-807E-2E24E0ABF8DD}" dt="2025-10-21T06:38:36.842" v="4453" actId="2"/>
          <ac:spMkLst>
            <pc:docMk/>
            <pc:sldMk cId="1312958886" sldId="469"/>
            <ac:spMk id="3" creationId="{649217DD-0719-B373-1FE1-FDB79FFC5F15}"/>
          </ac:spMkLst>
        </pc:spChg>
      </pc:sldChg>
      <pc:sldChg chg="modSp add del mod">
        <pc:chgData name="Bill Mader, K8TE" userId="250899053b6d961c" providerId="LiveId" clId="{989C0495-012F-4FB9-807E-2E24E0ABF8DD}" dt="2025-10-21T04:27:59.925" v="3306" actId="47"/>
        <pc:sldMkLst>
          <pc:docMk/>
          <pc:sldMk cId="2607829373" sldId="470"/>
        </pc:sldMkLst>
        <pc:spChg chg="mod">
          <ac:chgData name="Bill Mader, K8TE" userId="250899053b6d961c" providerId="LiveId" clId="{989C0495-012F-4FB9-807E-2E24E0ABF8DD}" dt="2025-10-21T04:26:52.278" v="3292" actId="21"/>
          <ac:spMkLst>
            <pc:docMk/>
            <pc:sldMk cId="2607829373" sldId="470"/>
            <ac:spMk id="3" creationId="{D0396E2F-86D7-FF28-9F63-9624377C8E7D}"/>
          </ac:spMkLst>
        </pc:spChg>
      </pc:sldChg>
      <pc:sldChg chg="modSp add mod">
        <pc:chgData name="Bill Mader, K8TE" userId="250899053b6d961c" providerId="LiveId" clId="{989C0495-012F-4FB9-807E-2E24E0ABF8DD}" dt="2025-10-21T06:38:38.412" v="4455" actId="2"/>
        <pc:sldMkLst>
          <pc:docMk/>
          <pc:sldMk cId="2711141365" sldId="471"/>
        </pc:sldMkLst>
        <pc:spChg chg="mod">
          <ac:chgData name="Bill Mader, K8TE" userId="250899053b6d961c" providerId="LiveId" clId="{989C0495-012F-4FB9-807E-2E24E0ABF8DD}" dt="2025-10-21T06:38:38.412" v="4455" actId="2"/>
          <ac:spMkLst>
            <pc:docMk/>
            <pc:sldMk cId="2711141365" sldId="471"/>
            <ac:spMk id="3" creationId="{EB16D24A-3F66-7660-CA2B-DC318169FBF0}"/>
          </ac:spMkLst>
        </pc:spChg>
      </pc:sldChg>
      <pc:sldChg chg="modSp add mod">
        <pc:chgData name="Bill Mader, K8TE" userId="250899053b6d961c" providerId="LiveId" clId="{989C0495-012F-4FB9-807E-2E24E0ABF8DD}" dt="2025-10-21T06:38:42.488" v="4461" actId="2"/>
        <pc:sldMkLst>
          <pc:docMk/>
          <pc:sldMk cId="1422127365" sldId="472"/>
        </pc:sldMkLst>
        <pc:spChg chg="mod">
          <ac:chgData name="Bill Mader, K8TE" userId="250899053b6d961c" providerId="LiveId" clId="{989C0495-012F-4FB9-807E-2E24E0ABF8DD}" dt="2025-10-21T06:38:42.488" v="4461" actId="2"/>
          <ac:spMkLst>
            <pc:docMk/>
            <pc:sldMk cId="1422127365" sldId="472"/>
            <ac:spMk id="3" creationId="{63E7D8DC-0A5D-F8B5-A03A-AB01C36F77F1}"/>
          </ac:spMkLst>
        </pc:spChg>
      </pc:sldChg>
      <pc:sldChg chg="modSp add mod">
        <pc:chgData name="Bill Mader, K8TE" userId="250899053b6d961c" providerId="LiveId" clId="{989C0495-012F-4FB9-807E-2E24E0ABF8DD}" dt="2025-10-21T06:38:40.650" v="4458" actId="2"/>
        <pc:sldMkLst>
          <pc:docMk/>
          <pc:sldMk cId="1016876627" sldId="473"/>
        </pc:sldMkLst>
        <pc:spChg chg="mod">
          <ac:chgData name="Bill Mader, K8TE" userId="250899053b6d961c" providerId="LiveId" clId="{989C0495-012F-4FB9-807E-2E24E0ABF8DD}" dt="2025-10-21T06:38:40.650" v="4458" actId="2"/>
          <ac:spMkLst>
            <pc:docMk/>
            <pc:sldMk cId="1016876627" sldId="473"/>
            <ac:spMk id="3" creationId="{CCC4B7E7-383C-5D66-1204-1F68D94349BC}"/>
          </ac:spMkLst>
        </pc:spChg>
      </pc:sldChg>
      <pc:sldChg chg="modSp add del mod">
        <pc:chgData name="Bill Mader, K8TE" userId="250899053b6d961c" providerId="LiveId" clId="{989C0495-012F-4FB9-807E-2E24E0ABF8DD}" dt="2025-10-21T06:22:36.284" v="4314" actId="47"/>
        <pc:sldMkLst>
          <pc:docMk/>
          <pc:sldMk cId="300502598" sldId="474"/>
        </pc:sldMkLst>
        <pc:spChg chg="mod">
          <ac:chgData name="Bill Mader, K8TE" userId="250899053b6d961c" providerId="LiveId" clId="{989C0495-012F-4FB9-807E-2E24E0ABF8DD}" dt="2025-10-21T05:42:11.173" v="3352" actId="20577"/>
          <ac:spMkLst>
            <pc:docMk/>
            <pc:sldMk cId="300502598" sldId="474"/>
            <ac:spMk id="3" creationId="{4345707C-DD49-1570-A852-659252A11CFB}"/>
          </ac:spMkLst>
        </pc:spChg>
      </pc:sldChg>
      <pc:sldChg chg="modSp add del mod">
        <pc:chgData name="Bill Mader, K8TE" userId="250899053b6d961c" providerId="LiveId" clId="{989C0495-012F-4FB9-807E-2E24E0ABF8DD}" dt="2025-10-21T06:26:20.185" v="4385" actId="47"/>
        <pc:sldMkLst>
          <pc:docMk/>
          <pc:sldMk cId="2143474800" sldId="475"/>
        </pc:sldMkLst>
        <pc:spChg chg="mod">
          <ac:chgData name="Bill Mader, K8TE" userId="250899053b6d961c" providerId="LiveId" clId="{989C0495-012F-4FB9-807E-2E24E0ABF8DD}" dt="2025-10-21T05:48:38.557" v="3707" actId="20577"/>
          <ac:spMkLst>
            <pc:docMk/>
            <pc:sldMk cId="2143474800" sldId="475"/>
            <ac:spMk id="2" creationId="{3DE646B9-67C6-D578-D4C8-B627635A60B3}"/>
          </ac:spMkLst>
        </pc:spChg>
      </pc:sldChg>
      <pc:sldChg chg="modSp add mod">
        <pc:chgData name="Bill Mader, K8TE" userId="250899053b6d961c" providerId="LiveId" clId="{989C0495-012F-4FB9-807E-2E24E0ABF8DD}" dt="2025-10-21T06:26:34.154" v="4386" actId="255"/>
        <pc:sldMkLst>
          <pc:docMk/>
          <pc:sldMk cId="1440322668" sldId="476"/>
        </pc:sldMkLst>
        <pc:spChg chg="mod">
          <ac:chgData name="Bill Mader, K8TE" userId="250899053b6d961c" providerId="LiveId" clId="{989C0495-012F-4FB9-807E-2E24E0ABF8DD}" dt="2025-10-21T05:49:01.234" v="3710" actId="20577"/>
          <ac:spMkLst>
            <pc:docMk/>
            <pc:sldMk cId="1440322668" sldId="476"/>
            <ac:spMk id="2" creationId="{4AD107AB-0320-ADA8-DCA3-AFFE180C3FD5}"/>
          </ac:spMkLst>
        </pc:spChg>
        <pc:spChg chg="mod">
          <ac:chgData name="Bill Mader, K8TE" userId="250899053b6d961c" providerId="LiveId" clId="{989C0495-012F-4FB9-807E-2E24E0ABF8DD}" dt="2025-10-21T06:26:34.154" v="4386" actId="255"/>
          <ac:spMkLst>
            <pc:docMk/>
            <pc:sldMk cId="1440322668" sldId="476"/>
            <ac:spMk id="3" creationId="{8F082735-9C8F-95BA-14A0-B5A7B4462F1B}"/>
          </ac:spMkLst>
        </pc:spChg>
      </pc:sldChg>
      <pc:sldChg chg="modSp add mod">
        <pc:chgData name="Bill Mader, K8TE" userId="250899053b6d961c" providerId="LiveId" clId="{989C0495-012F-4FB9-807E-2E24E0ABF8DD}" dt="2025-10-21T06:27:00.510" v="4390" actId="1035"/>
        <pc:sldMkLst>
          <pc:docMk/>
          <pc:sldMk cId="2882161942" sldId="477"/>
        </pc:sldMkLst>
        <pc:spChg chg="mod">
          <ac:chgData name="Bill Mader, K8TE" userId="250899053b6d961c" providerId="LiveId" clId="{989C0495-012F-4FB9-807E-2E24E0ABF8DD}" dt="2025-10-21T06:26:53.385" v="4388" actId="1035"/>
          <ac:spMkLst>
            <pc:docMk/>
            <pc:sldMk cId="2882161942" sldId="477"/>
            <ac:spMk id="2" creationId="{491596B6-D0FB-DA2C-1448-7481A7FBE82B}"/>
          </ac:spMkLst>
        </pc:spChg>
        <pc:spChg chg="mod">
          <ac:chgData name="Bill Mader, K8TE" userId="250899053b6d961c" providerId="LiveId" clId="{989C0495-012F-4FB9-807E-2E24E0ABF8DD}" dt="2025-10-21T06:27:00.510" v="4390" actId="1035"/>
          <ac:spMkLst>
            <pc:docMk/>
            <pc:sldMk cId="2882161942" sldId="477"/>
            <ac:spMk id="3" creationId="{F33A8FCB-CCFE-A905-C8DB-5C5067F200F0}"/>
          </ac:spMkLst>
        </pc:spChg>
      </pc:sldChg>
      <pc:sldChg chg="modSp add mod">
        <pc:chgData name="Bill Mader, K8TE" userId="250899053b6d961c" providerId="LiveId" clId="{989C0495-012F-4FB9-807E-2E24E0ABF8DD}" dt="2025-10-21T06:03:31.092" v="4252" actId="14100"/>
        <pc:sldMkLst>
          <pc:docMk/>
          <pc:sldMk cId="1897846236" sldId="478"/>
        </pc:sldMkLst>
        <pc:spChg chg="mod">
          <ac:chgData name="Bill Mader, K8TE" userId="250899053b6d961c" providerId="LiveId" clId="{989C0495-012F-4FB9-807E-2E24E0ABF8DD}" dt="2025-10-21T06:03:31.092" v="4252" actId="14100"/>
          <ac:spMkLst>
            <pc:docMk/>
            <pc:sldMk cId="1897846236" sldId="478"/>
            <ac:spMk id="3" creationId="{C531733E-7536-0552-F11C-7BCB4D1D5467}"/>
          </ac:spMkLst>
        </pc:spChg>
      </pc:sldChg>
      <pc:sldChg chg="modSp add mod">
        <pc:chgData name="Bill Mader, K8TE" userId="250899053b6d961c" providerId="LiveId" clId="{989C0495-012F-4FB9-807E-2E24E0ABF8DD}" dt="2025-10-21T06:20:24.436" v="4300" actId="14100"/>
        <pc:sldMkLst>
          <pc:docMk/>
          <pc:sldMk cId="2454412339" sldId="479"/>
        </pc:sldMkLst>
        <pc:spChg chg="mod">
          <ac:chgData name="Bill Mader, K8TE" userId="250899053b6d961c" providerId="LiveId" clId="{989C0495-012F-4FB9-807E-2E24E0ABF8DD}" dt="2025-10-21T06:03:06.844" v="4249" actId="20577"/>
          <ac:spMkLst>
            <pc:docMk/>
            <pc:sldMk cId="2454412339" sldId="479"/>
            <ac:spMk id="2" creationId="{5ECDA6C4-AF30-7F1E-E3C2-56C34D71CF5C}"/>
          </ac:spMkLst>
        </pc:spChg>
        <pc:spChg chg="mod">
          <ac:chgData name="Bill Mader, K8TE" userId="250899053b6d961c" providerId="LiveId" clId="{989C0495-012F-4FB9-807E-2E24E0ABF8DD}" dt="2025-10-21T06:20:24.436" v="4300" actId="14100"/>
          <ac:spMkLst>
            <pc:docMk/>
            <pc:sldMk cId="2454412339" sldId="479"/>
            <ac:spMk id="3" creationId="{ABC5B77B-5F6F-0754-E4BB-F154617F5E14}"/>
          </ac:spMkLst>
        </pc:spChg>
      </pc:sldChg>
      <pc:sldChg chg="modSp add mod">
        <pc:chgData name="Bill Mader, K8TE" userId="250899053b6d961c" providerId="LiveId" clId="{989C0495-012F-4FB9-807E-2E24E0ABF8DD}" dt="2025-10-21T06:02:45.238" v="4246" actId="255"/>
        <pc:sldMkLst>
          <pc:docMk/>
          <pc:sldMk cId="2611315307" sldId="480"/>
        </pc:sldMkLst>
        <pc:spChg chg="mod">
          <ac:chgData name="Bill Mader, K8TE" userId="250899053b6d961c" providerId="LiveId" clId="{989C0495-012F-4FB9-807E-2E24E0ABF8DD}" dt="2025-10-21T06:02:45.238" v="4246" actId="255"/>
          <ac:spMkLst>
            <pc:docMk/>
            <pc:sldMk cId="2611315307" sldId="480"/>
            <ac:spMk id="3" creationId="{6F02C2B4-2E30-F43F-B79C-D07BF4E91AAF}"/>
          </ac:spMkLst>
        </pc:spChg>
      </pc:sldChg>
      <pc:sldChg chg="modSp add mod">
        <pc:chgData name="Bill Mader, K8TE" userId="250899053b6d961c" providerId="LiveId" clId="{989C0495-012F-4FB9-807E-2E24E0ABF8DD}" dt="2025-10-21T06:20:00.469" v="4299" actId="14100"/>
        <pc:sldMkLst>
          <pc:docMk/>
          <pc:sldMk cId="818682565" sldId="481"/>
        </pc:sldMkLst>
        <pc:spChg chg="mod">
          <ac:chgData name="Bill Mader, K8TE" userId="250899053b6d961c" providerId="LiveId" clId="{989C0495-012F-4FB9-807E-2E24E0ABF8DD}" dt="2025-10-21T06:20:00.469" v="4299" actId="14100"/>
          <ac:spMkLst>
            <pc:docMk/>
            <pc:sldMk cId="818682565" sldId="481"/>
            <ac:spMk id="3" creationId="{035E3BAB-6866-56BA-3ABF-097880D3C850}"/>
          </ac:spMkLst>
        </pc:spChg>
      </pc:sldChg>
      <pc:sldChg chg="modSp add mod ord">
        <pc:chgData name="Bill Mader, K8TE" userId="250899053b6d961c" providerId="LiveId" clId="{989C0495-012F-4FB9-807E-2E24E0ABF8DD}" dt="2025-10-21T06:40:09.515" v="4491" actId="20577"/>
        <pc:sldMkLst>
          <pc:docMk/>
          <pc:sldMk cId="3243777472" sldId="482"/>
        </pc:sldMkLst>
        <pc:spChg chg="mod">
          <ac:chgData name="Bill Mader, K8TE" userId="250899053b6d961c" providerId="LiveId" clId="{989C0495-012F-4FB9-807E-2E24E0ABF8DD}" dt="2025-10-21T06:39:32.735" v="4474" actId="20577"/>
          <ac:spMkLst>
            <pc:docMk/>
            <pc:sldMk cId="3243777472" sldId="482"/>
            <ac:spMk id="2" creationId="{16A4808C-E872-D2C0-A0EB-19ADA2B5F3E3}"/>
          </ac:spMkLst>
        </pc:spChg>
        <pc:spChg chg="mod">
          <ac:chgData name="Bill Mader, K8TE" userId="250899053b6d961c" providerId="LiveId" clId="{989C0495-012F-4FB9-807E-2E24E0ABF8DD}" dt="2025-10-21T06:40:09.515" v="4491" actId="20577"/>
          <ac:spMkLst>
            <pc:docMk/>
            <pc:sldMk cId="3243777472" sldId="482"/>
            <ac:spMk id="3" creationId="{4AC8A72B-58F9-E7CD-A3CD-7BF766E3A290}"/>
          </ac:spMkLst>
        </pc:spChg>
      </pc:sldChg>
      <pc:sldMasterChg chg="modSldLayout">
        <pc:chgData name="Bill Mader, K8TE" userId="250899053b6d961c" providerId="LiveId" clId="{989C0495-012F-4FB9-807E-2E24E0ABF8DD}" dt="2025-10-17T12:41:46.587" v="39" actId="1076"/>
        <pc:sldMasterMkLst>
          <pc:docMk/>
          <pc:sldMasterMk cId="0" sldId="2147483660"/>
        </pc:sldMasterMkLst>
        <pc:sldLayoutChg chg="addSp delSp modSp">
          <pc:chgData name="Bill Mader, K8TE" userId="250899053b6d961c" providerId="LiveId" clId="{989C0495-012F-4FB9-807E-2E24E0ABF8DD}" dt="2025-10-17T12:41:46.587" v="39" actId="1076"/>
          <pc:sldLayoutMkLst>
            <pc:docMk/>
            <pc:sldMasterMk cId="0" sldId="2147483660"/>
            <pc:sldLayoutMk cId="0" sldId="2147483662"/>
          </pc:sldLayoutMkLst>
          <pc:picChg chg="add mod">
            <ac:chgData name="Bill Mader, K8TE" userId="250899053b6d961c" providerId="LiveId" clId="{989C0495-012F-4FB9-807E-2E24E0ABF8DD}" dt="2025-10-17T12:41:46.587" v="39" actId="1076"/>
            <ac:picMkLst>
              <pc:docMk/>
              <pc:sldMasterMk cId="0" sldId="2147483660"/>
              <pc:sldLayoutMk cId="0" sldId="2147483662"/>
              <ac:picMk id="8" creationId="{E540BA84-C9D1-A785-9907-CC2377CA3318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04E89-4993-4C9D-9522-3637F7A56D3B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D4E3B-8598-4A3E-9F45-D5D2C1895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0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Continually increasing problem, but with more and more solutions.</a:t>
            </a:r>
          </a:p>
          <a:p>
            <a:r>
              <a:rPr lang="en-US" dirty="0"/>
              <a:t>Some of the solutions are drastic!</a:t>
            </a:r>
          </a:p>
          <a:p>
            <a:r>
              <a:rPr lang="en-US" dirty="0"/>
              <a:t>Overcoming at least some of your noise is possible.</a:t>
            </a:r>
          </a:p>
          <a:p>
            <a:r>
              <a:rPr lang="en-US" dirty="0"/>
              <a:t>We all need to get smarter about this, even when living off the grid!</a:t>
            </a:r>
          </a:p>
          <a:p>
            <a:endParaRPr lang="en-US" dirty="0"/>
          </a:p>
          <a:p>
            <a:r>
              <a:rPr lang="en-US" dirty="0"/>
              <a:t>Numerous references throughout the show.</a:t>
            </a:r>
          </a:p>
          <a:p>
            <a:r>
              <a:rPr lang="en-US" dirty="0"/>
              <a:t>E-mail me for a PDF copy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D86D6047-1884-4F98-BCAA-5FD2481BB664}" type="slidenum">
              <a:rPr lang="en-US" sz="1400" b="0" strike="noStrike" spc="-1" smtClean="0">
                <a:latin typeface="Times New Roman"/>
              </a:rPr>
              <a:t>2</a:t>
            </a:fld>
            <a:endParaRPr lang="en-US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3458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BA6BE-E644-4DEB-FB54-F71E643E6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88B385-19A8-6C85-943B-EEA1A81ABF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3200B3-9D28-B7A4-D56A-7131A7DF78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D3F07-FCD7-7218-2871-ECBBCA34EA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57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1F3E9-2465-E8AD-B0A0-720726F67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BEFB37-BB0D-C36F-43E0-14482792D9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F54248-465D-19C5-0992-9843B0D19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BDCE-72E8-3A02-C847-4D296A1A1E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88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0A344-8A94-60BA-C411-63BE107CF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441FE-ECD0-6A27-730A-FBA9F723E5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F3033D-BBEE-B867-EA15-D64539BAC9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54DCF-6FF7-F974-777E-C4FE28FE40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96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15EB1-36C1-3AD8-3A3F-44224D637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B12A67-3E02-22A9-57AC-D332825FC3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3AAD8B-16C5-CA7B-1FDF-4F595809F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/>
              <a:t>13 Colonies</a:t>
            </a:r>
          </a:p>
          <a:p>
            <a:pPr algn="l">
              <a:buNone/>
            </a:pPr>
            <a:r>
              <a:rPr lang="en-US" dirty="0"/>
              <a:t>Indianapolis Speedway</a:t>
            </a:r>
          </a:p>
          <a:p>
            <a:pPr algn="l">
              <a:buNone/>
            </a:pPr>
            <a:r>
              <a:rPr lang="en-US" dirty="0"/>
              <a:t>Revolutionary War Battles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2EFED-E52B-3D6B-6FA8-7BBF6FA12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61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DBE80-894B-3E10-8FC5-32DD6C9B1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53E518-5935-C0CB-33EB-5809D071B5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8D4083-147C-4F83-6E0F-325E79CCD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8F22A-1F5A-5D3F-C23C-5379C1094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63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8B978-F899-A986-C045-909491BBA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EA2D5F-1372-063C-5701-266F22EDB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4541C9-9642-F304-662F-01A485A4E7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F867D-E725-6FA8-F206-B8BE66058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32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0D917-F00C-E1E2-27D4-2BFB6C820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69C6D5-5071-84C4-0D1F-54B67070CC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3C35B3-8D1B-ABB6-C59B-E891700F90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A6627-3FA8-8B2B-D5D0-98FCF1DDA5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92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02241-8124-091D-FA84-2321E2D03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63277E-D771-AAD1-6579-AF8CBC4B7E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96BA3-B207-8623-0539-08E2370ED1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EBCB6-465D-55DE-CC86-41D336070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216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13099-6B45-41B5-B1CC-C26A9158B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1A237B-8226-5BCD-B7DB-8DEC52327D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5CD27-F7C2-1A8B-4B90-C2EC7A3FD2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6DCE1-D517-57CC-F597-F71CA4A870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91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51C6B-A0FB-E05C-0BC4-B4B5E356A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70FB6F-7AF2-7BA7-B02B-B523786EB8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65AD49-BEAE-86AC-D391-1F3C5D67F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FDB3F-2D1E-04A4-3AD4-523C95E235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48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Perhaps you’ve heard noises like these?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D86D6047-1884-4F98-BCAA-5FD2481BB664}" type="slidenum">
              <a:rPr lang="en-US" sz="1400" b="0" strike="noStrike" spc="-1" smtClean="0">
                <a:latin typeface="Times New Roman"/>
              </a:rPr>
              <a:t>3</a:t>
            </a:fld>
            <a:endParaRPr lang="en-US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2728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F439D-E17A-E59C-6CCE-116C4F98B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8E170D-5DC8-AAF3-3A4D-1271F1C0B2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A76354-7DD7-1BAB-3068-F64487472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28841-58D9-65C8-EEC6-56399BE8E8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0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1B352-8E7A-E91C-0616-B4BEE6BAB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9D0F59-3CA2-2CF8-D45E-CB96345F1B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13959E-6728-D6F5-6D34-A8E68C669D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E4513-B790-1FDA-4A37-7848DA6BF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63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3445B-9506-5721-891D-E7F416A75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940D54-4A03-F8CA-CA7A-E37790841A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5D16E7-5529-BAD4-E622-D375D142CA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DD523-E09F-EACF-B628-E29E37DCF0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08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8E599-54A5-128B-3C0F-FDCFCF10B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849541-04B0-85D9-1BE2-DFC97B6BFB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9A455D-E34E-68BC-25F8-758F70B5D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A8F84-6E2A-B204-4AD3-B11564A4E3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259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BCCE5-8685-549B-1634-E3559DA0F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08B81D-A091-1F0F-7DC7-FB67ABA487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995541-606B-29EA-0DF3-828F4C60FD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CC215-C783-A09C-F9E3-24628A92AD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51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13F6E-4916-6851-F3D8-42B8E0321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347FD3-B4A4-1B36-7532-E123870197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A591EA-F4BC-D986-F2C3-E6D6EB0C6D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D2413-739F-A6F0-201A-5C36B1B883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5732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3DE40-F85C-9529-6C6D-7A8EDB6EA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7D6E24-26B2-C8A6-4C8F-90B47286A5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FA8184-EC05-F907-EC23-F94FCCC564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1797C-B477-5F7C-EDC7-92421772C2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0277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AE019-282A-DA85-A10D-C1716357C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DF430D-2BBF-D097-2403-B68202CDE9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D6BF4A-1E94-2385-0FD4-20CDB350C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/>
              <a:t>Speak and record with a sense of urgency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F8B84-429F-B5C9-F393-C1715C0B58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492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30EF5-CBBC-C840-37D3-9821C9221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EC3F87-CF03-1F2D-AEEE-0C66BA0990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394E64-804F-FD9B-0641-B66CAC287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AFAD6-2935-233A-1846-7D70E40731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193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58F46-1CCB-B184-A493-96E4E4BE1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53135C-E4F9-3070-1155-3DB2469172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A45824-97FC-008E-FCC1-243D5B01C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8F5B1-866A-D140-33E5-668FE1B0A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70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VOACAP is free professional high-frequency (3-30 MHz) propagation prediction software </a:t>
            </a:r>
          </a:p>
          <a:p>
            <a:pPr algn="l">
              <a:buNone/>
            </a:pPr>
            <a:r>
              <a:rPr lang="en-US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from NTIA/ITS, originally developed for Voice of America (VOA). </a:t>
            </a:r>
          </a:p>
          <a:p>
            <a:pPr algn="l">
              <a:buNone/>
            </a:pPr>
            <a:r>
              <a:rPr lang="en-US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online guide should get you well started with the software.</a:t>
            </a:r>
          </a:p>
          <a:p>
            <a:pPr>
              <a:buNone/>
            </a:pPr>
            <a:r>
              <a:rPr lang="en-US" dirty="0"/>
              <a:t>Donations Accepted!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366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8FC69-AFC1-B5CE-4390-49CDCBCCC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364F8F-5A1F-57DD-5255-BDC5B2B033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EBF9DC-164B-ABA1-24C1-1F4933C94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C9C5B-A488-F3F7-5CF9-6973C458C6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308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11925-74DE-53DC-7011-BDE1CD60E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D48374-BC44-BFB4-8498-3E72556CB2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B58149-E96A-F5F6-425B-15ABA0DD7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C8F38-5702-5130-53CF-09BBC445CD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202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B0305-BA12-B9C5-4F77-060E1A6DF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BCDE7C-FFE9-59B8-50B0-C91A5243FA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467DB5-0804-4CCE-2CA5-E39576348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837E3-9CFC-B8DF-8375-DDC478F388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897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6273D-B714-8A97-5921-E522D2921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275646-B5F6-F8DF-0A53-4867520D74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945E25-35BE-43F3-937B-FF48DA6DD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Perhaps you’ve heard noises like these?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5D967-09A5-DCAC-670D-85AE9CFE843B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D86D6047-1884-4F98-BCAA-5FD2481BB664}" type="slidenum">
              <a:rPr lang="en-US" sz="1400" b="0" strike="noStrike" spc="-1" smtClean="0">
                <a:latin typeface="Times New Roman"/>
              </a:rPr>
              <a:t>36</a:t>
            </a:fld>
            <a:endParaRPr lang="en-US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5641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42ABD-CEDD-6F4A-0087-AA785F587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DBD77-E190-F84A-E0E4-DFF01D5C77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6DEB47-B421-8231-4386-A6EBB9FF0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F1892-FFB9-AD77-8CDC-2E2902277D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60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584A6-9DC5-92DF-7B9A-63397CBC1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50164F-5718-379C-9429-1607BE1B8B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8EC41B-E8F1-9836-E7BE-DB65334D02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A45FD-B8B9-DA96-DF99-9D5206D55D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31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1A542-80AC-1B88-306A-7E7891275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D7D9E9-B928-C10B-EB81-9073A966E3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1AE0BD-3D91-F587-6AF6-36C5EEEC21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0F697-35B4-6791-27DA-023A52CD5B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46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1A7A7-137A-8112-98DB-1724F2F1B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41D764-6EBD-65D1-FE2E-7C2AF9B983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B765FD-BD6B-1B30-4202-8D546BF68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851A6-FEEF-721D-0B12-A504500EC9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32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83722-279E-96CC-7A61-65B3A9322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F26B97-404A-C885-6256-33FF6DECA0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3C183C-3A31-45C8-A44F-3155EA5CF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A90F7-1535-B330-F1C9-0823AB0FAE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7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A66CF-A1CB-F7C7-76A3-3C6A450AD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9C351A-1CD9-CB0A-94DE-A87E763B6A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8CFDAA-4BA3-3CA0-E64D-C085AE2DA0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AF7FB-FBF9-3251-858C-CCE9095F6C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4E3B-8598-4A3E-9F45-D5D2C189546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3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C:\Users\Bill\Documents\Radio\ADXA\Newsletter\New 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903"/>
            <a:ext cx="9144000" cy="581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47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C:\Users\Bill\Documents\Radio\ADXA\Newsletter\New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9" y="0"/>
            <a:ext cx="1107758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B48CE0-65FF-26BE-D876-27B2E6EBF1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8439" y="-45935"/>
            <a:ext cx="816975" cy="851374"/>
          </a:xfrm>
          <a:prstGeom prst="rect">
            <a:avLst/>
          </a:prstGeom>
        </p:spPr>
      </p:pic>
      <p:pic>
        <p:nvPicPr>
          <p:cNvPr id="8" name="Picture 2" descr="HamCon Colorado 2025">
            <a:extLst>
              <a:ext uri="{FF2B5EF4-FFF2-40B4-BE49-F238E27FC236}">
                <a16:creationId xmlns:a16="http://schemas.microsoft.com/office/drawing/2014/main" id="{E540BA84-C9D1-A785-9907-CC2377CA33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00" y="-45935"/>
            <a:ext cx="4764000" cy="77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50" name="Picture 2" descr="C:\Users\Bill\Documents\Radio\ADXA\Newsletter\New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9" y="0"/>
            <a:ext cx="1107758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153400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W5UR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A46B84-15CD-48AA-B1FD-D20515BF57A8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q=https://youtu.be/G82Ko6vsxLQ&amp;sa=D&amp;source=calendar&amp;usd=2&amp;usg=AOvVaw2DAieBzBtoeDBoAaUZ2oSf" TargetMode="External"/><Relationship Id="rId3" Type="http://schemas.openxmlformats.org/officeDocument/2006/relationships/hyperlink" Target="https://sotawatch.sota.org.uk/en/" TargetMode="External"/><Relationship Id="rId7" Type="http://schemas.openxmlformats.org/officeDocument/2006/relationships/hyperlink" Target="https://n1mmwp.hamdocs.com/" TargetMode="External"/><Relationship Id="rId2" Type="http://schemas.openxmlformats.org/officeDocument/2006/relationships/hyperlink" Target="https://parksontheair.com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6jbt.org/?page_id=15" TargetMode="External"/><Relationship Id="rId5" Type="http://schemas.openxmlformats.org/officeDocument/2006/relationships/hyperlink" Target="http://www.arrl.org/special_events/search/page:5/model:Event" TargetMode="External"/><Relationship Id="rId4" Type="http://schemas.openxmlformats.org/officeDocument/2006/relationships/hyperlink" Target="http://www.arrl.org/field-day" TargetMode="External"/><Relationship Id="rId9" Type="http://schemas.openxmlformats.org/officeDocument/2006/relationships/hyperlink" Target="http://www.websdr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638800"/>
            <a:ext cx="6937248" cy="12192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Good DX </a:t>
            </a:r>
            <a:br>
              <a:rPr lang="en-US" sz="4000" dirty="0"/>
            </a:br>
            <a:r>
              <a:rPr lang="en-US" sz="4000" dirty="0"/>
              <a:t>Good Luck in the Contest!</a:t>
            </a:r>
            <a:br>
              <a:rPr lang="en-US" sz="4000" dirty="0"/>
            </a:br>
            <a:r>
              <a:rPr lang="en-US" sz="4000" dirty="0"/>
              <a:t>h</a:t>
            </a:r>
            <a:r>
              <a:rPr lang="en-US" sz="4000" b="1" strike="noStrike" spc="-1" dirty="0">
                <a:solidFill>
                  <a:srgbClr val="50E0EA"/>
                </a:solidFill>
                <a:latin typeface="Calibri"/>
              </a:rPr>
              <a:t>ttps://adxa.groups.io/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81000"/>
            <a:ext cx="5181600" cy="73194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RMD Convention 2025</a:t>
            </a:r>
          </a:p>
        </p:txBody>
      </p:sp>
    </p:spTree>
    <p:extLst>
      <p:ext uri="{BB962C8B-B14F-4D97-AF65-F5344CB8AC3E}">
        <p14:creationId xmlns:p14="http://schemas.microsoft.com/office/powerpoint/2010/main" val="2078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FD8A2-DAB6-7E1C-FCD4-2B9CB6FB1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8753-335A-4B80-099C-1A060D010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How Many did </a:t>
            </a:r>
            <a:r>
              <a:rPr lang="en-US" sz="5400" u="sng" dirty="0"/>
              <a:t>You</a:t>
            </a:r>
            <a:r>
              <a:rPr lang="en-US" sz="5400" dirty="0"/>
              <a:t> Work?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1733E-7536-0552-F11C-7BCB4D1D5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35480"/>
            <a:ext cx="8763000" cy="4389120"/>
          </a:xfrm>
        </p:spPr>
        <p:txBody>
          <a:bodyPr>
            <a:noAutofit/>
          </a:bodyPr>
          <a:lstStyle/>
          <a:p>
            <a:r>
              <a:rPr lang="en-US" sz="4400" dirty="0"/>
              <a:t>Who Operates POTA?</a:t>
            </a:r>
            <a:br>
              <a:rPr lang="en-US" sz="4400" dirty="0"/>
            </a:br>
            <a:r>
              <a:rPr lang="en-US" sz="4400" dirty="0"/>
              <a:t>What is Your Average QSO Total?</a:t>
            </a:r>
          </a:p>
          <a:p>
            <a:r>
              <a:rPr lang="en-US" sz="4400" dirty="0"/>
              <a:t>Field Day 2024/5?</a:t>
            </a:r>
            <a:br>
              <a:rPr lang="en-US" sz="4400" dirty="0"/>
            </a:br>
            <a:r>
              <a:rPr lang="en-US" sz="4400" dirty="0"/>
              <a:t>Club/Group QSO Totals?</a:t>
            </a:r>
          </a:p>
        </p:txBody>
      </p:sp>
    </p:spTree>
    <p:extLst>
      <p:ext uri="{BB962C8B-B14F-4D97-AF65-F5344CB8AC3E}">
        <p14:creationId xmlns:p14="http://schemas.microsoft.com/office/powerpoint/2010/main" val="18978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37293-F4E6-FF76-56C8-1BBFD8E6C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DA6C4-AF30-7F1E-E3C2-56C34D71C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How Many Did </a:t>
            </a:r>
            <a:r>
              <a:rPr lang="en-US" sz="5400" u="sng" dirty="0"/>
              <a:t>You</a:t>
            </a:r>
            <a:r>
              <a:rPr lang="en-US" sz="5400" dirty="0"/>
              <a:t> Work?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5B77B-5F6F-0754-E4BB-F154617F5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534400" cy="4389120"/>
          </a:xfrm>
        </p:spPr>
        <p:txBody>
          <a:bodyPr>
            <a:noAutofit/>
          </a:bodyPr>
          <a:lstStyle/>
          <a:p>
            <a:r>
              <a:rPr lang="en-US" sz="4400" dirty="0"/>
              <a:t>Who Operates POTA?</a:t>
            </a:r>
            <a:br>
              <a:rPr lang="en-US" sz="4400" dirty="0"/>
            </a:br>
            <a:r>
              <a:rPr lang="en-US" sz="4400" dirty="0"/>
              <a:t>What is Your Average QSO Total?</a:t>
            </a:r>
          </a:p>
          <a:p>
            <a:r>
              <a:rPr lang="en-US" sz="4400" dirty="0"/>
              <a:t>Field Day 2024/5?</a:t>
            </a:r>
            <a:br>
              <a:rPr lang="en-US" sz="4400" dirty="0"/>
            </a:br>
            <a:r>
              <a:rPr lang="en-US" sz="4400" dirty="0"/>
              <a:t>Club/Group QSO Totals?</a:t>
            </a:r>
          </a:p>
          <a:p>
            <a:r>
              <a:rPr lang="en-US" sz="4400" dirty="0"/>
              <a:t>Any SES Operations?</a:t>
            </a:r>
          </a:p>
        </p:txBody>
      </p:sp>
    </p:spTree>
    <p:extLst>
      <p:ext uri="{BB962C8B-B14F-4D97-AF65-F5344CB8AC3E}">
        <p14:creationId xmlns:p14="http://schemas.microsoft.com/office/powerpoint/2010/main" val="245441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7F3FE-4E4B-C7EE-B48A-B19F7A2BE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4286-531F-B4F9-D88F-D561028A5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How Many did </a:t>
            </a:r>
            <a:r>
              <a:rPr lang="en-US" sz="5400" u="sng" dirty="0"/>
              <a:t>You</a:t>
            </a:r>
            <a:r>
              <a:rPr lang="en-US" sz="5400" dirty="0"/>
              <a:t> Work?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C2B4-2E30-F43F-B79C-D07BF4E91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Who Operates POTA?</a:t>
            </a:r>
            <a:br>
              <a:rPr lang="en-US" sz="4000" dirty="0"/>
            </a:br>
            <a:r>
              <a:rPr lang="en-US" sz="4000" dirty="0"/>
              <a:t>What is Your Average QSO Total?</a:t>
            </a:r>
          </a:p>
          <a:p>
            <a:r>
              <a:rPr lang="en-US" sz="4000" dirty="0"/>
              <a:t>Field Day 2024/5?</a:t>
            </a:r>
            <a:br>
              <a:rPr lang="en-US" sz="4000" dirty="0"/>
            </a:br>
            <a:r>
              <a:rPr lang="en-US" sz="4000" dirty="0"/>
              <a:t>Club/Group QSO Totals?</a:t>
            </a:r>
          </a:p>
          <a:p>
            <a:r>
              <a:rPr lang="en-US" sz="4000" dirty="0"/>
              <a:t>Any SES Operations?</a:t>
            </a:r>
          </a:p>
          <a:p>
            <a:r>
              <a:rPr lang="en-US" sz="4000" dirty="0"/>
              <a:t>Other Fun Events?</a:t>
            </a:r>
          </a:p>
        </p:txBody>
      </p:sp>
    </p:spTree>
    <p:extLst>
      <p:ext uri="{BB962C8B-B14F-4D97-AF65-F5344CB8AC3E}">
        <p14:creationId xmlns:p14="http://schemas.microsoft.com/office/powerpoint/2010/main" val="26113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971B1-3886-99B4-3E77-8340CD8E4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048D-B494-5576-81D0-115237F44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FD 2024 Results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A670A-BE5D-9193-DD47-1694672B2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4,219 Entries in U.S. &amp; Canada</a:t>
            </a:r>
          </a:p>
          <a:p>
            <a:r>
              <a:rPr lang="en-US" sz="3200" dirty="0"/>
              <a:t>42 from New Mexico All But 9 Single TX</a:t>
            </a:r>
          </a:p>
          <a:p>
            <a:r>
              <a:rPr lang="en-US" sz="3200" dirty="0"/>
              <a:t>Average QSO’s 228 (158 without ADXA)</a:t>
            </a:r>
            <a:br>
              <a:rPr lang="en-US" sz="3200" dirty="0"/>
            </a:br>
            <a:r>
              <a:rPr lang="en-US" sz="3200" dirty="0"/>
              <a:t>Less Than Our GOTA Station (197)</a:t>
            </a:r>
          </a:p>
          <a:p>
            <a:endParaRPr lang="en-US" sz="3200" dirty="0"/>
          </a:p>
          <a:p>
            <a:r>
              <a:rPr lang="en-US" sz="3200" dirty="0"/>
              <a:t>Why Are These Results so Dismal?</a:t>
            </a:r>
          </a:p>
          <a:p>
            <a:r>
              <a:rPr lang="en-US" sz="3200" dirty="0"/>
              <a:t>How Can They Become Better??</a:t>
            </a:r>
          </a:p>
        </p:txBody>
      </p:sp>
    </p:spTree>
    <p:extLst>
      <p:ext uri="{BB962C8B-B14F-4D97-AF65-F5344CB8AC3E}">
        <p14:creationId xmlns:p14="http://schemas.microsoft.com/office/powerpoint/2010/main" val="54066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A5B6A-EFA5-93E0-C587-3F9F01678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7E23A-5645-AE33-54BD-5EFE6E9D5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Operating Special Event Stations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2B05C-BF1E-DF24-209F-B0FC53EF6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Route 66 On-the-Air  W6H New Mexico</a:t>
            </a:r>
          </a:p>
          <a:p>
            <a:r>
              <a:rPr lang="en-US" sz="3200" dirty="0"/>
              <a:t>8,607 QSO’s over 9 Days in 2024</a:t>
            </a:r>
          </a:p>
          <a:p>
            <a:r>
              <a:rPr lang="en-US" sz="3200" dirty="0"/>
              <a:t>K8TE Made 6,504 of Them</a:t>
            </a:r>
          </a:p>
          <a:p>
            <a:r>
              <a:rPr lang="en-US" sz="3200" dirty="0"/>
              <a:t>Pair of Dipoles at 35 ft. (often 1,500 Watts)</a:t>
            </a:r>
          </a:p>
          <a:p>
            <a:r>
              <a:rPr lang="en-US" sz="3200" dirty="0"/>
              <a:t>If Sufficient Callers, Rates are High</a:t>
            </a:r>
          </a:p>
          <a:p>
            <a:r>
              <a:rPr lang="en-US" sz="3200" dirty="0"/>
              <a:t>High Rates = Adrenalin Rushes</a:t>
            </a:r>
          </a:p>
          <a:p>
            <a:r>
              <a:rPr lang="en-US" sz="3200" dirty="0"/>
              <a:t>And Smiling Faces</a:t>
            </a:r>
          </a:p>
        </p:txBody>
      </p:sp>
      <p:pic>
        <p:nvPicPr>
          <p:cNvPr id="1026" name="Picture 2" descr="127,600+ Group Of Smiling Faces Stock Photos, Pictures ...">
            <a:extLst>
              <a:ext uri="{FF2B5EF4-FFF2-40B4-BE49-F238E27FC236}">
                <a16:creationId xmlns:a16="http://schemas.microsoft.com/office/drawing/2014/main" id="{771CB648-D65B-980B-A70D-F7F3E0EAD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80000"/>
            <a:ext cx="2667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52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5492E-B994-FC96-BC3C-88673B89B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91BB7-A147-C774-DB3B-1CAE59CA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SES Operating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1C94-3D77-619B-6FCC-ED5CDFCFA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Promote Your Event in QST Listing</a:t>
            </a:r>
          </a:p>
          <a:p>
            <a:r>
              <a:rPr lang="en-US" sz="4000" dirty="0"/>
              <a:t>Use QRZ.com for Details</a:t>
            </a:r>
          </a:p>
          <a:p>
            <a:r>
              <a:rPr lang="en-US" sz="4000" dirty="0"/>
              <a:t>Build Team Momentum</a:t>
            </a:r>
          </a:p>
          <a:p>
            <a:r>
              <a:rPr lang="en-US" sz="4000" dirty="0"/>
              <a:t>Have Effective On-Line Scheduling</a:t>
            </a:r>
          </a:p>
          <a:p>
            <a:r>
              <a:rPr lang="en-US" sz="4000" dirty="0"/>
              <a:t>Share the Load</a:t>
            </a:r>
          </a:p>
          <a:p>
            <a:r>
              <a:rPr lang="en-US" sz="4000" dirty="0"/>
              <a:t>Have an Interesting Reason</a:t>
            </a:r>
          </a:p>
        </p:txBody>
      </p:sp>
    </p:spTree>
    <p:extLst>
      <p:ext uri="{BB962C8B-B14F-4D97-AF65-F5344CB8AC3E}">
        <p14:creationId xmlns:p14="http://schemas.microsoft.com/office/powerpoint/2010/main" val="7898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538A6-FC91-346A-4742-8571B6969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A087A-B797-4B96-0B9C-B6FC85549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SES Operating Guidelines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1C74D-34DB-96C7-DA78-71C59F92E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534400" cy="4389120"/>
          </a:xfrm>
        </p:spPr>
        <p:txBody>
          <a:bodyPr>
            <a:noAutofit/>
          </a:bodyPr>
          <a:lstStyle/>
          <a:p>
            <a:r>
              <a:rPr lang="en-US" sz="3200" dirty="0"/>
              <a:t>NEVER EVER Say “Please Copy!”</a:t>
            </a:r>
            <a:br>
              <a:rPr lang="en-US" sz="3200" dirty="0"/>
            </a:br>
            <a:r>
              <a:rPr lang="en-US" sz="3200" dirty="0"/>
              <a:t>Isn’t the Point to Copy?</a:t>
            </a:r>
          </a:p>
          <a:p>
            <a:r>
              <a:rPr lang="en-US" sz="3200" dirty="0"/>
              <a:t>Be Concise and Precise</a:t>
            </a:r>
            <a:br>
              <a:rPr lang="en-US" sz="3200" dirty="0"/>
            </a:br>
            <a:r>
              <a:rPr lang="en-US" sz="3200" dirty="0"/>
              <a:t>Say Nothing that Isn’t Needed</a:t>
            </a:r>
          </a:p>
          <a:p>
            <a:r>
              <a:rPr lang="en-US" sz="3200" dirty="0"/>
              <a:t>Use Recordings if at All Possible</a:t>
            </a:r>
            <a:br>
              <a:rPr lang="en-US" sz="3200" dirty="0"/>
            </a:br>
            <a:r>
              <a:rPr lang="en-US" sz="3200" dirty="0"/>
              <a:t>“CQ RTE 66 OTA W6H WISKEY SIX HOTEL”</a:t>
            </a:r>
            <a:br>
              <a:rPr lang="en-US" sz="3200" dirty="0"/>
            </a:br>
            <a:r>
              <a:rPr lang="en-US" sz="3200" dirty="0"/>
              <a:t>“59 New Mexico”</a:t>
            </a:r>
            <a:br>
              <a:rPr lang="en-US" sz="3200" dirty="0"/>
            </a:br>
            <a:r>
              <a:rPr lang="en-US" sz="3200" dirty="0"/>
              <a:t>“Thanks WISKEY SIX HOTEL”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856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0A813-EDF3-E32C-9187-1D3AF1BC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NEVER Say/Send This!</a:t>
            </a:r>
          </a:p>
        </p:txBody>
      </p:sp>
      <p:pic>
        <p:nvPicPr>
          <p:cNvPr id="5" name="Content Placeholder 4" descr="A picture containing text, sign, wooden, close&#10;&#10;Description automatically generated">
            <a:extLst>
              <a:ext uri="{FF2B5EF4-FFF2-40B4-BE49-F238E27FC236}">
                <a16:creationId xmlns:a16="http://schemas.microsoft.com/office/drawing/2014/main" id="{A73A3E9D-AAAD-81EC-26A3-4BF15DED7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848" y="1969210"/>
            <a:ext cx="5170304" cy="4922837"/>
          </a:xfrm>
        </p:spPr>
      </p:pic>
    </p:spTree>
    <p:extLst>
      <p:ext uri="{BB962C8B-B14F-4D97-AF65-F5344CB8AC3E}">
        <p14:creationId xmlns:p14="http://schemas.microsoft.com/office/powerpoint/2010/main" val="290725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61B99-593A-2890-A481-5B76F8D06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ED7F9-A947-5FE7-DBB3-1F8A463ED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Smart Operating Guidelines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25FC6-E162-EF32-D8D8-4277441B0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Be Concise and Precise</a:t>
            </a:r>
          </a:p>
        </p:txBody>
      </p:sp>
    </p:spTree>
    <p:extLst>
      <p:ext uri="{BB962C8B-B14F-4D97-AF65-F5344CB8AC3E}">
        <p14:creationId xmlns:p14="http://schemas.microsoft.com/office/powerpoint/2010/main" val="89891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E37CF-6535-9678-F40C-6703CFD3F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8724-1E60-CBAC-30B9-D8D287C4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SES Operating Guidelines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3E3EB-A1A0-738F-C055-5889CCE2C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Be Concise and Precise</a:t>
            </a:r>
          </a:p>
          <a:p>
            <a:r>
              <a:rPr lang="en-US" sz="3200" dirty="0"/>
              <a:t>QRZ Means “Who is Calling Me?”</a:t>
            </a:r>
          </a:p>
        </p:txBody>
      </p:sp>
    </p:spTree>
    <p:extLst>
      <p:ext uri="{BB962C8B-B14F-4D97-AF65-F5344CB8AC3E}">
        <p14:creationId xmlns:p14="http://schemas.microsoft.com/office/powerpoint/2010/main" val="3500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762120" y="6172200"/>
            <a:ext cx="7698960" cy="685440"/>
          </a:xfrm>
          <a:prstGeom prst="rect">
            <a:avLst/>
          </a:prstGeom>
          <a:noFill/>
          <a:ln>
            <a:noFill/>
          </a:ln>
        </p:spPr>
        <p:txBody>
          <a:bodyPr lIns="0" tIns="0" rIns="18360" bIns="0" anchor="b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50E0EA"/>
                </a:solidFill>
                <a:latin typeface="Calibri"/>
              </a:rPr>
              <a:t>https://www.dukecityhamfest.org/</a:t>
            </a:r>
            <a:endParaRPr lang="en-US" sz="4000" b="0" strike="noStrike" spc="-1" dirty="0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606600" y="914400"/>
            <a:ext cx="7854480" cy="4953000"/>
          </a:xfrm>
          <a:prstGeom prst="rect">
            <a:avLst/>
          </a:prstGeom>
          <a:noFill/>
          <a:ln>
            <a:noFill/>
          </a:ln>
        </p:spPr>
        <p:txBody>
          <a:bodyPr lIns="0" tIns="45000" rIns="18360" bIns="45000"/>
          <a:lstStyle/>
          <a:p>
            <a:pPr algn="ctr"/>
            <a:r>
              <a:rPr lang="en-US" sz="4400" b="0" i="0" dirty="0">
                <a:solidFill>
                  <a:srgbClr val="3C4043"/>
                </a:solidFill>
                <a:effectLst/>
                <a:latin typeface="Google Sans"/>
              </a:rPr>
              <a:t>“</a:t>
            </a:r>
            <a:r>
              <a:rPr lang="en-US" sz="6000" b="0" i="0" dirty="0">
                <a:solidFill>
                  <a:srgbClr val="3C4043"/>
                </a:solidFill>
                <a:effectLst/>
                <a:latin typeface="Google Sans"/>
              </a:rPr>
              <a:t>How to Make 200 QSO’s </a:t>
            </a:r>
            <a:r>
              <a:rPr lang="en-US" sz="6000" b="1" i="0" dirty="0">
                <a:solidFill>
                  <a:srgbClr val="3C4043"/>
                </a:solidFill>
                <a:effectLst/>
                <a:latin typeface="Google Sans"/>
              </a:rPr>
              <a:t>per Hour</a:t>
            </a:r>
            <a:r>
              <a:rPr lang="en-US" sz="4400" b="0" i="0" dirty="0">
                <a:solidFill>
                  <a:srgbClr val="3C4043"/>
                </a:solidFill>
                <a:effectLst/>
                <a:latin typeface="Google Sans"/>
              </a:rPr>
              <a:t>"</a:t>
            </a:r>
            <a:br>
              <a:rPr lang="en-US" sz="4400" dirty="0"/>
            </a:br>
            <a:r>
              <a:rPr lang="en-US" sz="4400" spc="-1" dirty="0">
                <a:latin typeface="Arial"/>
              </a:rPr>
              <a:t>Bill Mader</a:t>
            </a:r>
          </a:p>
          <a:p>
            <a:pPr algn="ctr">
              <a:lnSpc>
                <a:spcPct val="100000"/>
              </a:lnSpc>
              <a:spcBef>
                <a:spcPts val="879"/>
              </a:spcBef>
            </a:pPr>
            <a:r>
              <a:rPr lang="en-US" sz="4400" b="0" strike="noStrike" spc="-1" dirty="0">
                <a:latin typeface="Arial"/>
              </a:rPr>
              <a:t>K8TE@</a:t>
            </a:r>
            <a:r>
              <a:rPr lang="en-US" sz="4400" spc="-1" dirty="0">
                <a:latin typeface="Arial"/>
              </a:rPr>
              <a:t>ARRL.net</a:t>
            </a:r>
            <a:endParaRPr lang="en-US" sz="4400" b="0" strike="noStrike" spc="-1" dirty="0">
              <a:latin typeface="Arial"/>
            </a:endParaRPr>
          </a:p>
        </p:txBody>
      </p:sp>
      <p:pic>
        <p:nvPicPr>
          <p:cNvPr id="2" name="Picture 2" descr="HamCon Colorado 2025">
            <a:extLst>
              <a:ext uri="{FF2B5EF4-FFF2-40B4-BE49-F238E27FC236}">
                <a16:creationId xmlns:a16="http://schemas.microsoft.com/office/drawing/2014/main" id="{BFA79EBE-AA8E-1671-2007-F47386771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" y="3765550"/>
            <a:ext cx="9144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4F9FD-95F2-480C-2F26-1586F07C7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1C6C6-6FAB-DBAE-67E2-EF19C173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SES Operating Guidelines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0169F-D0B9-46AD-5BDD-80BAA5175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Be Concise and Precise</a:t>
            </a:r>
          </a:p>
          <a:p>
            <a:r>
              <a:rPr lang="en-US" sz="3200" dirty="0"/>
              <a:t>QRZ Means “Who is Calling Me?</a:t>
            </a:r>
          </a:p>
          <a:p>
            <a:r>
              <a:rPr lang="en-US" sz="3200" dirty="0"/>
              <a:t>NEVER Use QRZ in Place of CQ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74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9C2C9-2420-DD96-CB8B-2B0C1434A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CEDDF-869A-3A9C-E247-F9CD1F5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SES Operating Guidelines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E7D26-3707-522A-2108-9D76B4F6E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Be Concise and Precise</a:t>
            </a:r>
          </a:p>
          <a:p>
            <a:r>
              <a:rPr lang="en-US" sz="3200" dirty="0"/>
              <a:t>QRZ Means “Who is Calling Me?</a:t>
            </a:r>
          </a:p>
          <a:p>
            <a:r>
              <a:rPr lang="en-US" sz="3200" dirty="0"/>
              <a:t>NEVER Use QRZ in Place of CQ</a:t>
            </a:r>
            <a:br>
              <a:rPr lang="en-US" sz="3200" dirty="0"/>
            </a:br>
            <a:r>
              <a:rPr lang="en-US" sz="3200" dirty="0"/>
              <a:t>NEVER QRZ at the End of a Contact</a:t>
            </a:r>
            <a:br>
              <a:rPr lang="en-US" sz="3200" dirty="0"/>
            </a:br>
            <a:r>
              <a:rPr lang="en-US" sz="3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0944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CD177-E830-E874-F2D6-57BD386EE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316C5-2FFF-69A2-C19F-8D20804B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SES Operating Guidelines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4DBD2-BE69-AF43-49A2-E9C7838BC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Be Concise and Precise</a:t>
            </a:r>
          </a:p>
          <a:p>
            <a:r>
              <a:rPr lang="en-US" sz="3200" dirty="0"/>
              <a:t>QRZ Means “Who is Calling Me?</a:t>
            </a:r>
          </a:p>
          <a:p>
            <a:r>
              <a:rPr lang="en-US" sz="3200" dirty="0"/>
              <a:t>NEVER Use QRZ in Place of CQ</a:t>
            </a:r>
            <a:br>
              <a:rPr lang="en-US" sz="3200" dirty="0"/>
            </a:br>
            <a:r>
              <a:rPr lang="en-US" sz="3200" dirty="0"/>
              <a:t>NEVER QRZ at the End of a Contact</a:t>
            </a:r>
            <a:br>
              <a:rPr lang="en-US" sz="3200" dirty="0"/>
            </a:br>
            <a:r>
              <a:rPr lang="en-US" sz="3200" dirty="0"/>
              <a:t>  Unless Someone </a:t>
            </a:r>
            <a:r>
              <a:rPr lang="en-US" sz="3200" u="sng" dirty="0"/>
              <a:t>Was</a:t>
            </a:r>
            <a:r>
              <a:rPr lang="en-US" sz="3200" dirty="0"/>
              <a:t> Calling</a:t>
            </a:r>
          </a:p>
        </p:txBody>
      </p:sp>
    </p:spTree>
    <p:extLst>
      <p:ext uri="{BB962C8B-B14F-4D97-AF65-F5344CB8AC3E}">
        <p14:creationId xmlns:p14="http://schemas.microsoft.com/office/powerpoint/2010/main" val="24129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846BC-EEE0-AA7B-6EBB-84AEB926B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6BA57-33EA-F34E-0ED0-0B0A6231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SES Operating Guidelines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217DD-0719-B373-1FE1-FDB79FFC5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Be Concise and Precise</a:t>
            </a:r>
          </a:p>
          <a:p>
            <a:r>
              <a:rPr lang="en-US" sz="3200" dirty="0"/>
              <a:t>QRZ Means “Who is Calling Me?</a:t>
            </a:r>
          </a:p>
          <a:p>
            <a:r>
              <a:rPr lang="en-US" sz="3200" dirty="0"/>
              <a:t>NEVER Use QRZ in Place of CQ</a:t>
            </a:r>
            <a:br>
              <a:rPr lang="en-US" sz="3200" dirty="0"/>
            </a:br>
            <a:r>
              <a:rPr lang="en-US" sz="3200" dirty="0"/>
              <a:t>NEVER at the End of a Contact</a:t>
            </a:r>
            <a:br>
              <a:rPr lang="en-US" sz="3200" dirty="0"/>
            </a:br>
            <a:r>
              <a:rPr lang="en-US" sz="3200" dirty="0"/>
              <a:t>  Unless Someone </a:t>
            </a:r>
            <a:r>
              <a:rPr lang="en-US" sz="3200" u="sng" dirty="0"/>
              <a:t>Was</a:t>
            </a:r>
            <a:r>
              <a:rPr lang="en-US" sz="3200" dirty="0"/>
              <a:t> Calling</a:t>
            </a:r>
          </a:p>
          <a:p>
            <a:r>
              <a:rPr lang="en-US" sz="3200" dirty="0"/>
              <a:t>DON’T USE: “OVER OVER”, 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29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53977-AADE-2433-5771-E74B9F05A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55DE-6937-2E31-072D-7EEA30D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SES Operating Guidelines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6D24A-3F66-7660-CA2B-DC318169F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Be Concise and Precise</a:t>
            </a:r>
          </a:p>
          <a:p>
            <a:r>
              <a:rPr lang="en-US" sz="3200" dirty="0"/>
              <a:t>QRZ Means “Who is Calling Me?</a:t>
            </a:r>
          </a:p>
          <a:p>
            <a:r>
              <a:rPr lang="en-US" sz="3200" dirty="0"/>
              <a:t>NEVER Use QRZ in Place of CQ</a:t>
            </a:r>
            <a:br>
              <a:rPr lang="en-US" sz="3200" dirty="0"/>
            </a:br>
            <a:r>
              <a:rPr lang="en-US" sz="3200" dirty="0"/>
              <a:t>NEVER at the End of a Contact</a:t>
            </a:r>
            <a:br>
              <a:rPr lang="en-US" sz="3200" dirty="0"/>
            </a:br>
            <a:r>
              <a:rPr lang="en-US" sz="3200" dirty="0"/>
              <a:t>  Unless Someone </a:t>
            </a:r>
            <a:r>
              <a:rPr lang="en-US" sz="3200" u="sng" dirty="0"/>
              <a:t>Was</a:t>
            </a:r>
            <a:r>
              <a:rPr lang="en-US" sz="3200" dirty="0"/>
              <a:t> Calling</a:t>
            </a:r>
          </a:p>
          <a:p>
            <a:r>
              <a:rPr lang="en-US" sz="3200" dirty="0"/>
              <a:t>DON’T USE: “OVER OVER”, </a:t>
            </a:r>
            <a:br>
              <a:rPr lang="en-US" sz="3200" dirty="0"/>
            </a:br>
            <a:r>
              <a:rPr lang="en-US" sz="3200" dirty="0"/>
              <a:t>“ROGER ROGER” 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114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783B1-A0E7-8651-DD8A-FE625507E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3212-39C7-42F3-3BEC-9081A106F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SES Operating Guidelines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4B7E7-383C-5D66-1204-1F68D9434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Be Concise and Precise</a:t>
            </a:r>
          </a:p>
          <a:p>
            <a:r>
              <a:rPr lang="en-US" sz="3200" dirty="0"/>
              <a:t>QRZ Means “Who is Calling Me?</a:t>
            </a:r>
          </a:p>
          <a:p>
            <a:r>
              <a:rPr lang="en-US" sz="3200" dirty="0"/>
              <a:t>NEVER QRZ in Place of CQ</a:t>
            </a:r>
            <a:br>
              <a:rPr lang="en-US" sz="3200" dirty="0"/>
            </a:br>
            <a:r>
              <a:rPr lang="en-US" sz="3200" dirty="0"/>
              <a:t>NEVER at the End of a Contact</a:t>
            </a:r>
            <a:br>
              <a:rPr lang="en-US" sz="3200" dirty="0"/>
            </a:br>
            <a:r>
              <a:rPr lang="en-US" sz="3200" dirty="0"/>
              <a:t>  Unless Someone </a:t>
            </a:r>
            <a:r>
              <a:rPr lang="en-US" sz="3200" u="sng" dirty="0"/>
              <a:t>Was</a:t>
            </a:r>
            <a:r>
              <a:rPr lang="en-US" sz="3200" dirty="0"/>
              <a:t> Calling</a:t>
            </a:r>
          </a:p>
          <a:p>
            <a:r>
              <a:rPr lang="en-US" sz="3200" dirty="0"/>
              <a:t>DON’T USE: “OVER OVER”, </a:t>
            </a:r>
            <a:br>
              <a:rPr lang="en-US" sz="3200" dirty="0"/>
            </a:br>
            <a:r>
              <a:rPr lang="en-US" sz="3200" dirty="0"/>
              <a:t>“ROGER ROGER” “AGAIN AGAIN”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687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C84A5-B91C-20CE-D266-24E760B82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A4593-4A12-44AF-69C0-7960D7947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SES Operating Guidelines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7D8DC-0A5D-F8B5-A03A-AB01C36F7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Be Concise and Precise</a:t>
            </a:r>
          </a:p>
          <a:p>
            <a:r>
              <a:rPr lang="en-US" sz="3200" dirty="0"/>
              <a:t>QRZ Means “Who is Calling Me?</a:t>
            </a:r>
          </a:p>
          <a:p>
            <a:r>
              <a:rPr lang="en-US" sz="3200" dirty="0"/>
              <a:t>NEVER QRZ in Place of CQ</a:t>
            </a:r>
            <a:br>
              <a:rPr lang="en-US" sz="3200" dirty="0"/>
            </a:br>
            <a:r>
              <a:rPr lang="en-US" sz="3200" dirty="0"/>
              <a:t>NEVER at the End of a Contact</a:t>
            </a:r>
            <a:br>
              <a:rPr lang="en-US" sz="3200" dirty="0"/>
            </a:br>
            <a:r>
              <a:rPr lang="en-US" sz="3200" dirty="0"/>
              <a:t>  Unless Someone </a:t>
            </a:r>
            <a:r>
              <a:rPr lang="en-US" sz="3200" u="sng" dirty="0"/>
              <a:t>Was</a:t>
            </a:r>
            <a:r>
              <a:rPr lang="en-US" sz="3200" dirty="0"/>
              <a:t> Calling</a:t>
            </a:r>
          </a:p>
          <a:p>
            <a:r>
              <a:rPr lang="en-US" sz="3200" dirty="0"/>
              <a:t>DON’T USE: “OVER OVER”, </a:t>
            </a:r>
            <a:br>
              <a:rPr lang="en-US" sz="3200" dirty="0"/>
            </a:br>
            <a:r>
              <a:rPr lang="en-US" sz="3200" dirty="0"/>
              <a:t>“ROGER ROGER” “AGAIN AGAIN” etc. etc.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212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C0AEB-7F19-D2C9-12AF-42E9D010D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E5A9-2084-B2F5-9A7B-17E657F5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SES Operating Guidelines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0706F-E79F-99A1-438B-08360807C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Be Concise and Precise</a:t>
            </a:r>
          </a:p>
          <a:p>
            <a:r>
              <a:rPr lang="en-US" sz="3200" dirty="0"/>
              <a:t>QRZ Means “Who is Calling Me?</a:t>
            </a:r>
          </a:p>
          <a:p>
            <a:r>
              <a:rPr lang="en-US" sz="3200" dirty="0"/>
              <a:t>NEVER QRZ in Place of CQ</a:t>
            </a:r>
            <a:br>
              <a:rPr lang="en-US" sz="3200" dirty="0"/>
            </a:br>
            <a:r>
              <a:rPr lang="en-US" sz="3200" dirty="0"/>
              <a:t>NEVER at the End of a Contact</a:t>
            </a:r>
            <a:br>
              <a:rPr lang="en-US" sz="3200" dirty="0"/>
            </a:br>
            <a:r>
              <a:rPr lang="en-US" sz="3200" dirty="0"/>
              <a:t>  Unless Someone </a:t>
            </a:r>
            <a:r>
              <a:rPr lang="en-US" sz="3200" u="sng" dirty="0"/>
              <a:t>Was</a:t>
            </a:r>
            <a:r>
              <a:rPr lang="en-US" sz="3200" dirty="0"/>
              <a:t> Calling</a:t>
            </a:r>
          </a:p>
          <a:p>
            <a:r>
              <a:rPr lang="en-US" sz="3200" dirty="0"/>
              <a:t>DON’T USE: “OVER OVER”, </a:t>
            </a:r>
            <a:br>
              <a:rPr lang="en-US" sz="3200" dirty="0"/>
            </a:br>
            <a:r>
              <a:rPr lang="en-US" sz="3200" dirty="0"/>
              <a:t>“ROGER ROGER” “AGAIN AGAIN” etc. etc.</a:t>
            </a:r>
          </a:p>
          <a:p>
            <a:r>
              <a:rPr lang="en-US" sz="3200" dirty="0"/>
              <a:t>Why Say “Over”?</a:t>
            </a:r>
          </a:p>
        </p:txBody>
      </p:sp>
    </p:spTree>
    <p:extLst>
      <p:ext uri="{BB962C8B-B14F-4D97-AF65-F5344CB8AC3E}">
        <p14:creationId xmlns:p14="http://schemas.microsoft.com/office/powerpoint/2010/main" val="40972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F5FBB-3077-54B5-053E-B89D68BAB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CCB4-6555-D89F-0AFA-D517136FC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Smart Operating Guidelines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2B97E-D941-DC93-1972-84C9525CE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93920"/>
          </a:xfrm>
        </p:spPr>
        <p:txBody>
          <a:bodyPr>
            <a:noAutofit/>
          </a:bodyPr>
          <a:lstStyle/>
          <a:p>
            <a:r>
              <a:rPr lang="en-US" sz="3200" dirty="0"/>
              <a:t>Logging Accurately and Quickly is Essential</a:t>
            </a:r>
          </a:p>
          <a:p>
            <a:r>
              <a:rPr lang="en-US" sz="3200" dirty="0"/>
              <a:t>N1MM+ is a Great Contest Logger #1 WW</a:t>
            </a:r>
          </a:p>
          <a:p>
            <a:r>
              <a:rPr lang="en-US" sz="3200" dirty="0"/>
              <a:t>Works Well with CW, SSB, &amp; Digital</a:t>
            </a:r>
          </a:p>
          <a:p>
            <a:r>
              <a:rPr lang="en-US" sz="3200" dirty="0"/>
              <a:t>Use Function Key Macros for Messages</a:t>
            </a:r>
          </a:p>
          <a:p>
            <a:r>
              <a:rPr lang="en-US" sz="3200" dirty="0"/>
              <a:t>Type Callsigns and Maybe States</a:t>
            </a:r>
          </a:p>
          <a:p>
            <a:r>
              <a:rPr lang="en-US" sz="3200" dirty="0"/>
              <a:t>Just Hit ENTER for All Three Messages</a:t>
            </a:r>
            <a:br>
              <a:rPr lang="en-US" sz="3200" dirty="0"/>
            </a:br>
            <a:r>
              <a:rPr lang="en-US" sz="3200" dirty="0"/>
              <a:t>CQ, Exchange, Thanks</a:t>
            </a:r>
          </a:p>
          <a:p>
            <a:r>
              <a:rPr lang="en-US" sz="3200" dirty="0"/>
              <a:t>Log ‘Em Dano!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7E8C48-38C1-64A1-D5DA-A3EFF1B94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185737"/>
            <a:ext cx="3048000" cy="16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5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3EF61-A027-8F50-151A-2807119EE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DA872-E04D-5008-0D36-E81D3130B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Smart Operating Guidelines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7AD6D-9C61-42C7-9342-0994A5CBF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Autofit/>
          </a:bodyPr>
          <a:lstStyle/>
          <a:p>
            <a:r>
              <a:rPr lang="en-US" sz="3200" dirty="0"/>
              <a:t>Operators Log—No Splitting Functions!</a:t>
            </a:r>
          </a:p>
          <a:p>
            <a:r>
              <a:rPr lang="en-US" sz="3200" dirty="0"/>
              <a:t>Coaching is OK and Recommended</a:t>
            </a:r>
          </a:p>
          <a:p>
            <a:r>
              <a:rPr lang="en-US" sz="3200" dirty="0"/>
              <a:t>Use a Script—for Everybody</a:t>
            </a:r>
          </a:p>
          <a:p>
            <a:r>
              <a:rPr lang="en-US" sz="3200" dirty="0"/>
              <a:t>Label Keyboard Function Keys</a:t>
            </a:r>
            <a:br>
              <a:rPr lang="en-US" sz="3200" dirty="0"/>
            </a:br>
            <a:r>
              <a:rPr lang="en-US" sz="3200" dirty="0"/>
              <a:t>Use Excel or Similar</a:t>
            </a:r>
          </a:p>
          <a:p>
            <a:pPr>
              <a:buNone/>
            </a:pP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897A81-2161-30EA-4DCB-4674B4405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731329"/>
              </p:ext>
            </p:extLst>
          </p:nvPr>
        </p:nvGraphicFramePr>
        <p:xfrm>
          <a:off x="2400300" y="5105400"/>
          <a:ext cx="4419600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43973927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193899222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226050306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410469362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8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F1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8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F2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8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F3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8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F4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37382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u="none" strike="noStrike" dirty="0">
                          <a:effectLst/>
                        </a:rPr>
                        <a:t>CQ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u="none" strike="noStrike" dirty="0">
                          <a:effectLst/>
                        </a:rPr>
                        <a:t>EXCH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u="none" strike="noStrike" dirty="0">
                          <a:effectLst/>
                        </a:rPr>
                        <a:t>TNX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u="none" strike="noStrike" dirty="0">
                          <a:effectLst/>
                        </a:rPr>
                        <a:t>W5UR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740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1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Is 200 QSO’s/Hour Realistic?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Operating Events vs. Just Operating</a:t>
            </a:r>
          </a:p>
          <a:p>
            <a:r>
              <a:rPr lang="en-US" sz="4000" dirty="0"/>
              <a:t>“How Many… Did You Work?”</a:t>
            </a:r>
          </a:p>
          <a:p>
            <a:r>
              <a:rPr lang="en-US" sz="4000" dirty="0"/>
              <a:t>Special Event Station Operating</a:t>
            </a:r>
          </a:p>
          <a:p>
            <a:r>
              <a:rPr lang="en-US" sz="4000" dirty="0"/>
              <a:t>Smart Operating Techniques</a:t>
            </a:r>
          </a:p>
          <a:p>
            <a:r>
              <a:rPr lang="en-US" sz="4000" dirty="0"/>
              <a:t>State QSO Party Challenge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4987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6D9CD-E2AE-6823-8B36-A3237E7F0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C7F8A-8E12-65F5-8546-8437FD923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Smart Operating Guidelines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AA768-58E7-2811-2CB0-D5B573646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Autofit/>
          </a:bodyPr>
          <a:lstStyle/>
          <a:p>
            <a:r>
              <a:rPr lang="en-US" sz="3200" dirty="0"/>
              <a:t>ALWAYS Use Phonetics</a:t>
            </a:r>
          </a:p>
          <a:p>
            <a:r>
              <a:rPr lang="en-US" sz="3200" dirty="0"/>
              <a:t>Answer Loudest Caller First</a:t>
            </a:r>
          </a:p>
          <a:p>
            <a:r>
              <a:rPr lang="en-US" sz="3200" dirty="0"/>
              <a:t>Big Pileups—Go By the Numbers</a:t>
            </a:r>
          </a:p>
          <a:p>
            <a:r>
              <a:rPr lang="en-US" sz="3200" dirty="0"/>
              <a:t>Control the Pileup</a:t>
            </a:r>
            <a:br>
              <a:rPr lang="en-US" sz="3200" dirty="0"/>
            </a:br>
            <a:r>
              <a:rPr lang="en-US" sz="3200" dirty="0"/>
              <a:t>“You Will Not Be Logged”</a:t>
            </a:r>
          </a:p>
          <a:p>
            <a:r>
              <a:rPr lang="en-US" sz="3200" dirty="0"/>
              <a:t>“W2ABC, you are not in the 6th Call Area.  Wait your turn please.”</a:t>
            </a:r>
          </a:p>
          <a:p>
            <a:r>
              <a:rPr lang="en-US" sz="3200" dirty="0"/>
              <a:t>Ignore DQRM and Rude Remarks</a:t>
            </a:r>
          </a:p>
          <a:p>
            <a:endParaRPr lang="en-US" sz="3200" dirty="0"/>
          </a:p>
          <a:p>
            <a:pP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652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E925A-346F-B080-7976-466647EB1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4671E-66A7-FC58-B1E7-7A3BCCA54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SES Operating Key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BCD39-E5A0-6BC2-5044-F45B03129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93920"/>
          </a:xfrm>
        </p:spPr>
        <p:txBody>
          <a:bodyPr>
            <a:noAutofit/>
          </a:bodyPr>
          <a:lstStyle/>
          <a:p>
            <a:r>
              <a:rPr lang="en-US" sz="3600" dirty="0"/>
              <a:t>Teamwork!</a:t>
            </a:r>
          </a:p>
          <a:p>
            <a:r>
              <a:rPr lang="en-US" sz="3600" dirty="0"/>
              <a:t>Educate</a:t>
            </a:r>
          </a:p>
          <a:p>
            <a:r>
              <a:rPr lang="en-US" sz="3600" dirty="0"/>
              <a:t>Train (Practice)</a:t>
            </a:r>
          </a:p>
          <a:p>
            <a:r>
              <a:rPr lang="en-US" sz="3600" dirty="0"/>
              <a:t>Use State QSO Parties for Training</a:t>
            </a:r>
          </a:p>
          <a:p>
            <a:r>
              <a:rPr lang="en-US" sz="3600" dirty="0"/>
              <a:t>Make QSO’s Automatic</a:t>
            </a:r>
          </a:p>
          <a:p>
            <a:r>
              <a:rPr lang="en-US" sz="3600" dirty="0"/>
              <a:t>Copy Callsigns Correctly First Time</a:t>
            </a:r>
          </a:p>
          <a:p>
            <a:r>
              <a:rPr lang="en-US" sz="3600" dirty="0"/>
              <a:t>Keep Moving and Self-Spot {SPOTME}</a:t>
            </a:r>
          </a:p>
        </p:txBody>
      </p:sp>
    </p:spTree>
    <p:extLst>
      <p:ext uri="{BB962C8B-B14F-4D97-AF65-F5344CB8AC3E}">
        <p14:creationId xmlns:p14="http://schemas.microsoft.com/office/powerpoint/2010/main" val="224269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D28EE-D43F-7F23-BAB8-B1BF86235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EFFBE-BD7A-BD2B-D148-026C9A6C0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53340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SES Operating Teamwork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32B6F-63F7-8C7F-D901-817403169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Autofit/>
          </a:bodyPr>
          <a:lstStyle/>
          <a:p>
            <a:r>
              <a:rPr lang="en-US" sz="4000" dirty="0"/>
              <a:t>Evaluate Operating Techniques</a:t>
            </a:r>
          </a:p>
          <a:p>
            <a:r>
              <a:rPr lang="en-US" sz="4000" dirty="0"/>
              <a:t>Provide Improvement Feedback</a:t>
            </a:r>
          </a:p>
          <a:p>
            <a:r>
              <a:rPr lang="en-US" sz="4000" dirty="0"/>
              <a:t>Set Goals</a:t>
            </a:r>
          </a:p>
          <a:p>
            <a:r>
              <a:rPr lang="en-US" sz="4000" dirty="0"/>
              <a:t>Celebrate Success</a:t>
            </a:r>
          </a:p>
          <a:p>
            <a:r>
              <a:rPr lang="en-US" sz="4000" dirty="0"/>
              <a:t>Use Candid Pictures in Newsletters</a:t>
            </a:r>
          </a:p>
          <a:p>
            <a:r>
              <a:rPr lang="en-US" sz="4000" dirty="0"/>
              <a:t>Find/Do More Operating Events</a:t>
            </a:r>
          </a:p>
        </p:txBody>
      </p:sp>
    </p:spTree>
    <p:extLst>
      <p:ext uri="{BB962C8B-B14F-4D97-AF65-F5344CB8AC3E}">
        <p14:creationId xmlns:p14="http://schemas.microsoft.com/office/powerpoint/2010/main" val="358181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BA8F1-978E-9897-7115-C56968169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D17E2-57F9-75CA-083D-B8367E30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SES Operating Skills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9FC6C-1CEE-C7AE-1EBB-4485E6AA1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181600"/>
          </a:xfrm>
        </p:spPr>
        <p:txBody>
          <a:bodyPr>
            <a:noAutofit/>
          </a:bodyPr>
          <a:lstStyle/>
          <a:p>
            <a:r>
              <a:rPr lang="en-US" sz="3200" dirty="0"/>
              <a:t>Use a Precise &amp; Concise Rhythm</a:t>
            </a:r>
            <a:br>
              <a:rPr lang="en-US" sz="3200" dirty="0"/>
            </a:br>
            <a:r>
              <a:rPr lang="en-US" sz="3200" dirty="0"/>
              <a:t>Callers Know What to Expect</a:t>
            </a:r>
          </a:p>
          <a:p>
            <a:r>
              <a:rPr lang="en-US" sz="3200" dirty="0"/>
              <a:t>No More Than Two Seconds Between CQ’s</a:t>
            </a:r>
          </a:p>
          <a:p>
            <a:r>
              <a:rPr lang="en-US" sz="3200" dirty="0"/>
              <a:t>Avoid Voicing Live—Use Recordings</a:t>
            </a:r>
          </a:p>
          <a:p>
            <a:r>
              <a:rPr lang="en-US" sz="3200" dirty="0"/>
              <a:t>Have Clear Well-Formed SSB Articulation</a:t>
            </a:r>
          </a:p>
          <a:p>
            <a:r>
              <a:rPr lang="en-US" sz="3200" dirty="0"/>
              <a:t>Proper ALC (Never Smacking the Needle)</a:t>
            </a:r>
            <a:br>
              <a:rPr lang="en-US" sz="3200" dirty="0"/>
            </a:br>
            <a:r>
              <a:rPr lang="en-US" sz="3200" dirty="0"/>
              <a:t>Adjust Mic Gain per Manual</a:t>
            </a:r>
            <a:br>
              <a:rPr lang="en-US" sz="3200" dirty="0"/>
            </a:br>
            <a:r>
              <a:rPr lang="en-US" sz="3200" dirty="0"/>
              <a:t>Record Transmissions for Evaluation</a:t>
            </a:r>
          </a:p>
          <a:p>
            <a:r>
              <a:rPr lang="en-US" sz="3200" dirty="0"/>
              <a:t>Use TX Audio Equalizer: Cut Lows Add Highs</a:t>
            </a:r>
          </a:p>
        </p:txBody>
      </p:sp>
    </p:spTree>
    <p:extLst>
      <p:ext uri="{BB962C8B-B14F-4D97-AF65-F5344CB8AC3E}">
        <p14:creationId xmlns:p14="http://schemas.microsoft.com/office/powerpoint/2010/main" val="182403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F805D-344E-A937-FD0B-A85B9494F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107AB-0320-ADA8-DCA3-AFFE180C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CW Operating Techniques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82735-9C8F-95BA-14A0-B5A7B4462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181600"/>
          </a:xfrm>
        </p:spPr>
        <p:txBody>
          <a:bodyPr>
            <a:noAutofit/>
          </a:bodyPr>
          <a:lstStyle/>
          <a:p>
            <a:r>
              <a:rPr lang="en-US" sz="4000" dirty="0"/>
              <a:t>Send Everything Just ONCE!</a:t>
            </a:r>
          </a:p>
          <a:p>
            <a:r>
              <a:rPr lang="en-US" sz="4000" dirty="0"/>
              <a:t>Use Macros in Logger</a:t>
            </a:r>
          </a:p>
          <a:p>
            <a:r>
              <a:rPr lang="en-US" sz="4000" dirty="0"/>
              <a:t>Avoid Bugs!!!</a:t>
            </a:r>
          </a:p>
          <a:p>
            <a:r>
              <a:rPr lang="en-US" sz="4000" dirty="0"/>
              <a:t>Avoid Keyers!!</a:t>
            </a:r>
          </a:p>
          <a:p>
            <a:r>
              <a:rPr lang="en-US" sz="4000" dirty="0"/>
              <a:t>Use Logger for Plain Text</a:t>
            </a:r>
          </a:p>
          <a:p>
            <a:r>
              <a:rPr lang="en-US" sz="4000" dirty="0"/>
              <a:t>Run 20-25 wpm</a:t>
            </a:r>
          </a:p>
          <a:p>
            <a:r>
              <a:rPr lang="en-US" sz="4000" dirty="0"/>
              <a:t>Adjust TX Speed to Callers</a:t>
            </a:r>
          </a:p>
        </p:txBody>
      </p:sp>
    </p:spTree>
    <p:extLst>
      <p:ext uri="{BB962C8B-B14F-4D97-AF65-F5344CB8AC3E}">
        <p14:creationId xmlns:p14="http://schemas.microsoft.com/office/powerpoint/2010/main" val="144032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1160A-E54D-EF0E-EA3C-D893D4143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596B6-D0FB-DA2C-1448-7481A7FBE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State QSO Party Challenge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A8FCB-CCFE-A905-C8DB-5C5067F20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5181600"/>
          </a:xfrm>
        </p:spPr>
        <p:txBody>
          <a:bodyPr>
            <a:noAutofit/>
          </a:bodyPr>
          <a:lstStyle/>
          <a:p>
            <a:r>
              <a:rPr lang="en-US" sz="3600" dirty="0"/>
              <a:t>Plan on Operating YOUR State QSOP</a:t>
            </a:r>
            <a:br>
              <a:rPr lang="en-US" sz="3600" dirty="0"/>
            </a:br>
            <a:r>
              <a:rPr lang="en-US" sz="3600" dirty="0"/>
              <a:t>Run (CQ) 95% of the Time</a:t>
            </a:r>
            <a:br>
              <a:rPr lang="en-US" sz="3600" dirty="0"/>
            </a:br>
            <a:r>
              <a:rPr lang="en-US" sz="3600" dirty="0"/>
              <a:t>Self-Spot</a:t>
            </a:r>
            <a:br>
              <a:rPr lang="en-US" sz="3600" dirty="0"/>
            </a:br>
            <a:r>
              <a:rPr lang="en-US" sz="3600" dirty="0"/>
              <a:t>Use Spotting Sites</a:t>
            </a:r>
          </a:p>
          <a:p>
            <a:r>
              <a:rPr lang="en-US" sz="3600" dirty="0"/>
              <a:t>Operate Others for Practice</a:t>
            </a:r>
          </a:p>
          <a:p>
            <a:r>
              <a:rPr lang="en-US" sz="3600" dirty="0"/>
              <a:t>Check a Cluster for a Clear Frequency</a:t>
            </a:r>
            <a:br>
              <a:rPr lang="en-US" sz="3600" dirty="0"/>
            </a:br>
            <a:r>
              <a:rPr lang="en-US" sz="3600" dirty="0"/>
              <a:t>“Is the Frequency in Use?”</a:t>
            </a:r>
            <a:br>
              <a:rPr lang="en-US" sz="3600" dirty="0"/>
            </a:br>
            <a:r>
              <a:rPr lang="en-US" sz="3600" dirty="0"/>
              <a:t>Self-Spot</a:t>
            </a:r>
          </a:p>
          <a:p>
            <a:r>
              <a:rPr lang="en-US" sz="3600" dirty="0"/>
              <a:t>Spot Others if not Already Spotted</a:t>
            </a:r>
          </a:p>
        </p:txBody>
      </p:sp>
    </p:spTree>
    <p:extLst>
      <p:ext uri="{BB962C8B-B14F-4D97-AF65-F5344CB8AC3E}">
        <p14:creationId xmlns:p14="http://schemas.microsoft.com/office/powerpoint/2010/main" val="288216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8404C-4345-3EC0-5DA1-65101BC3B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808C-E872-D2C0-A0EB-19ADA2B5F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Summary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8A72B-58F9-E7CD-A3CD-7BF766E3A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35480"/>
            <a:ext cx="8458200" cy="4389120"/>
          </a:xfrm>
        </p:spPr>
        <p:txBody>
          <a:bodyPr>
            <a:normAutofit/>
          </a:bodyPr>
          <a:lstStyle/>
          <a:p>
            <a:r>
              <a:rPr lang="en-US" sz="4000" dirty="0"/>
              <a:t>Operating Events vs. Just Operating</a:t>
            </a:r>
          </a:p>
          <a:p>
            <a:r>
              <a:rPr lang="en-US" sz="4000" dirty="0"/>
              <a:t>Special Event Station Operating</a:t>
            </a:r>
          </a:p>
          <a:p>
            <a:r>
              <a:rPr lang="en-US" sz="4000" dirty="0"/>
              <a:t>Smart Operating Techniques</a:t>
            </a:r>
          </a:p>
          <a:p>
            <a:r>
              <a:rPr lang="en-US" sz="4000" dirty="0"/>
              <a:t>State QSO Party Challenge</a:t>
            </a:r>
          </a:p>
          <a:p>
            <a:r>
              <a:rPr lang="en-US" sz="4000"/>
              <a:t>Have More Fun!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377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06ECF-7ED9-4571-BB62-C3D5A6CB5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D4D3-2194-45AD-ACB7-483C19593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https://parksontheair.com/index.html</a:t>
            </a:r>
            <a:endParaRPr lang="en-US" dirty="0"/>
          </a:p>
          <a:p>
            <a:r>
              <a:rPr lang="en-US" dirty="0">
                <a:hlinkClick r:id="rId3"/>
              </a:rPr>
              <a:t>https://sotawatch.sota.org.uk/en/</a:t>
            </a:r>
            <a:endParaRPr lang="en-US" dirty="0"/>
          </a:p>
          <a:p>
            <a:r>
              <a:rPr lang="en-US" dirty="0">
                <a:hlinkClick r:id="rId4"/>
              </a:rPr>
              <a:t>http://www.arrl.org/field-day</a:t>
            </a:r>
            <a:endParaRPr lang="en-US" dirty="0"/>
          </a:p>
          <a:p>
            <a:r>
              <a:rPr lang="en-US" dirty="0">
                <a:hlinkClick r:id="rId5"/>
              </a:rPr>
              <a:t>http://www.arrl.org/special_events/search/page:5/model:Event</a:t>
            </a:r>
            <a:endParaRPr lang="en-US" dirty="0"/>
          </a:p>
          <a:p>
            <a:r>
              <a:rPr lang="en-US" dirty="0">
                <a:hlinkClick r:id="rId6"/>
              </a:rPr>
              <a:t>https://w6jbt.org/?page_id=15</a:t>
            </a:r>
            <a:r>
              <a:rPr lang="en-US" dirty="0"/>
              <a:t> (Route 66 On-the-Air)</a:t>
            </a:r>
          </a:p>
          <a:p>
            <a:r>
              <a:rPr lang="en-US" dirty="0">
                <a:hlinkClick r:id="rId7"/>
              </a:rPr>
              <a:t>https://n1mmwp.hamdocs.com/</a:t>
            </a:r>
            <a:endParaRPr lang="en-US" dirty="0"/>
          </a:p>
          <a:p>
            <a:r>
              <a:rPr lang="en-US" dirty="0">
                <a:hlinkClick r:id="rId8"/>
              </a:rPr>
              <a:t>https://www.google.com/url?q=https://youtu.be/G82Ko6vsxLQ&amp;sa=D&amp;source=calendar&amp;usd=2&amp;usg=AOvVaw2DAieBzBtoeDBoAaUZ2oSf</a:t>
            </a:r>
            <a:r>
              <a:rPr lang="en-US" dirty="0"/>
              <a:t> (W4LT SSB Audio)</a:t>
            </a:r>
          </a:p>
          <a:p>
            <a:r>
              <a:rPr lang="en-US" dirty="0">
                <a:hlinkClick r:id="rId9"/>
              </a:rPr>
              <a:t>http://www.websdr.org/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0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spc="-1" dirty="0">
                <a:solidFill>
                  <a:srgbClr val="04617B"/>
                </a:solidFill>
                <a:latin typeface="Calibri"/>
                <a:ea typeface="+mn-ea"/>
                <a:cs typeface="+mn-cs"/>
              </a:rPr>
              <a:t>Operating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Concentrated Time Frames</a:t>
            </a:r>
          </a:p>
          <a:p>
            <a:r>
              <a:rPr lang="en-US" sz="3600" dirty="0"/>
              <a:t>You Become the “Wanted”</a:t>
            </a:r>
          </a:p>
          <a:p>
            <a:r>
              <a:rPr lang="en-US" sz="3600" dirty="0"/>
              <a:t>Demand Can Be Amazing!</a:t>
            </a:r>
          </a:p>
          <a:p>
            <a:r>
              <a:rPr lang="en-US" sz="3600" dirty="0"/>
              <a:t>POTA, SOTA, BOTA?</a:t>
            </a:r>
          </a:p>
          <a:p>
            <a:r>
              <a:rPr lang="en-US" sz="3600" dirty="0"/>
              <a:t>Field Day</a:t>
            </a:r>
          </a:p>
          <a:p>
            <a:r>
              <a:rPr lang="en-US" sz="3600" dirty="0"/>
              <a:t>Special Event Stations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082D5-3BD8-07CF-CBBA-59213D5E4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805" y="4267200"/>
            <a:ext cx="3973196" cy="244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C5A43-5E77-E20C-FF68-8E42C0267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88429-C222-1834-852A-FDB6CF20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Operating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7B2B0-1CC2-1901-7731-5CAE09B08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CQ DX, New Mexico, Hex Beam Owners</a:t>
            </a:r>
          </a:p>
          <a:p>
            <a:r>
              <a:rPr lang="en-US" sz="3200" dirty="0"/>
              <a:t>“Casual” Operating</a:t>
            </a:r>
          </a:p>
          <a:p>
            <a:r>
              <a:rPr lang="en-US" sz="3200" dirty="0"/>
              <a:t>Small Group Nets</a:t>
            </a:r>
          </a:p>
          <a:p>
            <a:r>
              <a:rPr lang="en-US" sz="3200" dirty="0"/>
              <a:t>Propagation Nets</a:t>
            </a:r>
          </a:p>
          <a:p>
            <a:r>
              <a:rPr lang="en-US" sz="3200" dirty="0"/>
              <a:t>Friends who Gather on the Air</a:t>
            </a:r>
          </a:p>
          <a:p>
            <a:r>
              <a:rPr lang="en-US" sz="3200" dirty="0"/>
              <a:t>Enjoyable, Fun, Boring?</a:t>
            </a:r>
          </a:p>
        </p:txBody>
      </p:sp>
    </p:spTree>
    <p:extLst>
      <p:ext uri="{BB962C8B-B14F-4D97-AF65-F5344CB8AC3E}">
        <p14:creationId xmlns:p14="http://schemas.microsoft.com/office/powerpoint/2010/main" val="2618288726"/>
      </p:ext>
    </p:extLst>
  </p:cSld>
  <p:clrMapOvr>
    <a:masterClrMapping/>
  </p:clrMapOvr>
  <p:transition spd="slow" advTm="303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83EED-EA66-A68A-D7CA-BF62E46D0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6545C-E75B-9316-877B-619124FD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Field Day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DD904-31AE-E99E-9BA4-100118C0A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897119"/>
          </a:xfrm>
        </p:spPr>
        <p:txBody>
          <a:bodyPr>
            <a:normAutofit/>
          </a:bodyPr>
          <a:lstStyle/>
          <a:p>
            <a:r>
              <a:rPr lang="en-US" sz="3200" dirty="0"/>
              <a:t>Albuquerque DX Association 2A</a:t>
            </a:r>
          </a:p>
          <a:p>
            <a:r>
              <a:rPr lang="en-US" sz="3200" dirty="0"/>
              <a:t>2024: 2,931 QSO’s 5</a:t>
            </a:r>
            <a:r>
              <a:rPr lang="en-US" sz="3200" baseline="30000" dirty="0"/>
              <a:t>th</a:t>
            </a:r>
            <a:r>
              <a:rPr lang="en-US" sz="3200" dirty="0"/>
              <a:t> in 2A</a:t>
            </a:r>
          </a:p>
          <a:p>
            <a:r>
              <a:rPr lang="en-US" sz="3200" dirty="0"/>
              <a:t>2025: 497 GOTA  3</a:t>
            </a:r>
            <a:r>
              <a:rPr lang="en-US" sz="3200" baseline="30000" dirty="0"/>
              <a:t>rd</a:t>
            </a:r>
            <a:r>
              <a:rPr lang="en-US" sz="3200" dirty="0"/>
              <a:t> in 2A?</a:t>
            </a:r>
          </a:p>
          <a:p>
            <a:r>
              <a:rPr lang="en-US" sz="3200" dirty="0"/>
              <a:t>Primary Rigs 95% CW</a:t>
            </a:r>
          </a:p>
          <a:p>
            <a:r>
              <a:rPr lang="en-US" sz="3200" dirty="0"/>
              <a:t>GOTA FD “Play” in Advance</a:t>
            </a:r>
          </a:p>
          <a:p>
            <a:r>
              <a:rPr lang="en-US" sz="3200" dirty="0"/>
              <a:t>GOTA Coaches</a:t>
            </a:r>
          </a:p>
          <a:p>
            <a:r>
              <a:rPr lang="en-US" sz="3200" dirty="0"/>
              <a:t>10-15-20 Beam 40/80 Dipole</a:t>
            </a:r>
            <a:br>
              <a:rPr lang="en-US" sz="3200" dirty="0"/>
            </a:br>
            <a:r>
              <a:rPr lang="en-US" sz="3200" dirty="0"/>
              <a:t>40 ft. AGL  Operated 24 Hours</a:t>
            </a:r>
          </a:p>
        </p:txBody>
      </p:sp>
      <p:pic>
        <p:nvPicPr>
          <p:cNvPr id="5" name="Picture 4" descr="A person wearing headphones and using a computer&#10;&#10;AI-generated content may be incorrect.">
            <a:extLst>
              <a:ext uri="{FF2B5EF4-FFF2-40B4-BE49-F238E27FC236}">
                <a16:creationId xmlns:a16="http://schemas.microsoft.com/office/drawing/2014/main" id="{4FC08FF7-C163-9D9B-2D1D-B81A9891B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298892"/>
            <a:ext cx="2413000" cy="3204767"/>
          </a:xfrm>
          <a:prstGeom prst="rect">
            <a:avLst/>
          </a:prstGeom>
        </p:spPr>
      </p:pic>
      <p:pic>
        <p:nvPicPr>
          <p:cNvPr id="7" name="Picture 6" descr="A silhouette of a tree and a telephone pole&#10;&#10;AI-generated content may be incorrect.">
            <a:extLst>
              <a:ext uri="{FF2B5EF4-FFF2-40B4-BE49-F238E27FC236}">
                <a16:creationId xmlns:a16="http://schemas.microsoft.com/office/drawing/2014/main" id="{56B863A2-7777-A704-99B2-DE4F5054E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3" y="4698999"/>
            <a:ext cx="283368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1047"/>
      </p:ext>
    </p:extLst>
  </p:cSld>
  <p:clrMapOvr>
    <a:masterClrMapping/>
  </p:clrMapOvr>
  <p:transition spd="slow" advTm="303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C5334-2C01-3896-8D43-BF0DA516E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F8A63-F415-CA81-95FD-EFC650FFF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Field Day Rates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908DC-1BFC-0479-912A-6DE454EBF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7119"/>
          </a:xfrm>
        </p:spPr>
        <p:txBody>
          <a:bodyPr>
            <a:normAutofit/>
          </a:bodyPr>
          <a:lstStyle/>
          <a:p>
            <a:r>
              <a:rPr lang="en-US" sz="3200" dirty="0"/>
              <a:t>2025-06-28 1856Z - 6.0 per minute  </a:t>
            </a:r>
            <a:br>
              <a:rPr lang="en-US" sz="3200" dirty="0"/>
            </a:br>
            <a:r>
              <a:rPr lang="en-US" sz="3200" dirty="0"/>
              <a:t>(1 minute(s)), 360 per hour by  K8TE</a:t>
            </a:r>
          </a:p>
          <a:p>
            <a:r>
              <a:rPr lang="en-US" sz="3200" dirty="0"/>
              <a:t>2025-06-28 1933Z - 3.6 per minute  </a:t>
            </a:r>
            <a:br>
              <a:rPr lang="en-US" sz="3200" dirty="0"/>
            </a:br>
            <a:r>
              <a:rPr lang="en-US" sz="3200" dirty="0"/>
              <a:t>(10 minute(s)), 216 per hour by WD5COV  </a:t>
            </a:r>
          </a:p>
          <a:p>
            <a:r>
              <a:rPr lang="en-US" sz="3200" dirty="0"/>
              <a:t>2025-06-28 1954Z - 3.1 per minute  </a:t>
            </a:r>
            <a:br>
              <a:rPr lang="en-US" sz="3200" dirty="0"/>
            </a:br>
            <a:r>
              <a:rPr lang="en-US" sz="3200" dirty="0"/>
              <a:t>(60 minute(s)), 188 per hour by WD5COV</a:t>
            </a:r>
          </a:p>
          <a:p>
            <a:pPr marL="0" indent="0">
              <a:buNone/>
            </a:pPr>
            <a:br>
              <a:rPr lang="en-US" sz="3200" dirty="0"/>
            </a:br>
            <a:r>
              <a:rPr lang="en-US" sz="3200" dirty="0"/>
              <a:t>GOTA Op &amp; Coach</a:t>
            </a:r>
          </a:p>
        </p:txBody>
      </p:sp>
      <p:pic>
        <p:nvPicPr>
          <p:cNvPr id="6" name="Picture 5" descr="A group of men looking at a computer&#10;&#10;AI-generated content may be incorrect.">
            <a:extLst>
              <a:ext uri="{FF2B5EF4-FFF2-40B4-BE49-F238E27FC236}">
                <a16:creationId xmlns:a16="http://schemas.microsoft.com/office/drawing/2014/main" id="{544071D2-D04B-F20A-ADDC-0F5AF219B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6" b="32550"/>
          <a:stretch>
            <a:fillRect/>
          </a:stretch>
        </p:blipFill>
        <p:spPr>
          <a:xfrm>
            <a:off x="4419600" y="4950606"/>
            <a:ext cx="4724400" cy="189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35236"/>
      </p:ext>
    </p:extLst>
  </p:cSld>
  <p:clrMapOvr>
    <a:masterClrMapping/>
  </p:clrMapOvr>
  <p:transition spd="slow" advTm="303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22D79-CE0B-C007-3D48-5745B9082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0CC6B-AED4-D351-E96B-5C15625E9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How Many did </a:t>
            </a:r>
            <a:r>
              <a:rPr lang="en-US" sz="5400" u="sng" dirty="0"/>
              <a:t>You</a:t>
            </a:r>
            <a:r>
              <a:rPr lang="en-US" sz="5400" dirty="0"/>
              <a:t> Work?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8C7B3-298D-520C-7437-221B402A3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Who Operates POTA?</a:t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5384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1C7F1-31A2-DE28-4224-00FD48434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9062E-357D-04CC-2F3D-4D9B765F4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3040"/>
            <a:ext cx="876300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How Many did </a:t>
            </a:r>
            <a:r>
              <a:rPr lang="en-US" sz="5400" u="sng" dirty="0"/>
              <a:t>You</a:t>
            </a:r>
            <a:r>
              <a:rPr lang="en-US" sz="5400" dirty="0"/>
              <a:t> Work?</a:t>
            </a:r>
            <a:endParaRPr lang="en-US" sz="5400" spc="-1" dirty="0">
              <a:solidFill>
                <a:srgbClr val="0461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E3BAB-6866-56BA-3ABF-097880D3C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>
            <a:noAutofit/>
          </a:bodyPr>
          <a:lstStyle/>
          <a:p>
            <a:r>
              <a:rPr lang="en-US" sz="4400" dirty="0"/>
              <a:t>Who Operates POTA?</a:t>
            </a:r>
            <a:br>
              <a:rPr lang="en-US" sz="4400" dirty="0"/>
            </a:br>
            <a:r>
              <a:rPr lang="en-US" sz="4400" dirty="0"/>
              <a:t>What is Your Average QSO Total?</a:t>
            </a:r>
          </a:p>
        </p:txBody>
      </p:sp>
    </p:spTree>
    <p:extLst>
      <p:ext uri="{BB962C8B-B14F-4D97-AF65-F5344CB8AC3E}">
        <p14:creationId xmlns:p14="http://schemas.microsoft.com/office/powerpoint/2010/main" val="81868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8778</TotalTime>
  <Words>1589</Words>
  <Application>Microsoft Office PowerPoint</Application>
  <PresentationFormat>On-screen Show (4:3)</PresentationFormat>
  <Paragraphs>252</Paragraphs>
  <Slides>37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Constantia</vt:lpstr>
      <vt:lpstr>Google Sans</vt:lpstr>
      <vt:lpstr>Roboto</vt:lpstr>
      <vt:lpstr>Times New Roman</vt:lpstr>
      <vt:lpstr>Wingdings 2</vt:lpstr>
      <vt:lpstr>Flow</vt:lpstr>
      <vt:lpstr>Good DX  Good Luck in the Contest! https://adxa.groups.io/</vt:lpstr>
      <vt:lpstr>PowerPoint Presentation</vt:lpstr>
      <vt:lpstr>Is 200 QSO’s/Hour Realistic?</vt:lpstr>
      <vt:lpstr>Operating Events</vt:lpstr>
      <vt:lpstr>Operating</vt:lpstr>
      <vt:lpstr>Field Day</vt:lpstr>
      <vt:lpstr>Field Day Rates</vt:lpstr>
      <vt:lpstr>How Many did You Work?</vt:lpstr>
      <vt:lpstr>How Many did You Work?</vt:lpstr>
      <vt:lpstr>How Many did You Work?</vt:lpstr>
      <vt:lpstr>How Many Did You Work?</vt:lpstr>
      <vt:lpstr>How Many did You Work?</vt:lpstr>
      <vt:lpstr>FD 2024 Results</vt:lpstr>
      <vt:lpstr>Operating Special Event Stations</vt:lpstr>
      <vt:lpstr>SES Operating</vt:lpstr>
      <vt:lpstr>SES Operating Guidelines</vt:lpstr>
      <vt:lpstr>NEVER Say/Send This!</vt:lpstr>
      <vt:lpstr>Smart Operating Guidelines</vt:lpstr>
      <vt:lpstr>SES Operating Guidelines</vt:lpstr>
      <vt:lpstr>SES Operating Guidelines</vt:lpstr>
      <vt:lpstr>SES Operating Guidelines</vt:lpstr>
      <vt:lpstr>SES Operating Guidelines</vt:lpstr>
      <vt:lpstr>SES Operating Guidelines</vt:lpstr>
      <vt:lpstr>SES Operating Guidelines</vt:lpstr>
      <vt:lpstr>SES Operating Guidelines</vt:lpstr>
      <vt:lpstr>SES Operating Guidelines</vt:lpstr>
      <vt:lpstr>SES Operating Guidelines</vt:lpstr>
      <vt:lpstr>Smart Operating Guidelines</vt:lpstr>
      <vt:lpstr>Smart Operating Guidelines</vt:lpstr>
      <vt:lpstr>Smart Operating Guidelines</vt:lpstr>
      <vt:lpstr>SES Operating Key</vt:lpstr>
      <vt:lpstr>SES Operating Teamwork</vt:lpstr>
      <vt:lpstr>SES Operating Skills</vt:lpstr>
      <vt:lpstr>CW Operating Techniques</vt:lpstr>
      <vt:lpstr>State QSO Party Challenge</vt:lpstr>
      <vt:lpstr>Summary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Mader</dc:creator>
  <cp:lastModifiedBy>Bill Mader, K8TE</cp:lastModifiedBy>
  <cp:revision>64</cp:revision>
  <dcterms:created xsi:type="dcterms:W3CDTF">2013-06-26T12:07:36Z</dcterms:created>
  <dcterms:modified xsi:type="dcterms:W3CDTF">2025-10-21T06:43:46Z</dcterms:modified>
</cp:coreProperties>
</file>