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9" roundtripDataSignature="AMtx7miFyG746WKcewhCxQrTxSaio/8P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2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3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3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3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2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5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5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7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7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5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5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5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Timing: Spend approximately 3 minutes on this slide.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Image inserted for visual engagement.</a:t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 a Net Controller</a:t>
            </a:r>
            <a:endParaRPr/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Do's, Don'ts, and Benefits of Amateur Radio Net Control</a:t>
            </a:r>
            <a:endParaRPr/>
          </a:p>
        </p:txBody>
      </p:sp>
      <p:pic>
        <p:nvPicPr>
          <p:cNvPr descr="OIP.jfif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3382975"/>
            <a:ext cx="3200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Real-World Tips</a:t>
            </a:r>
            <a:endParaRPr/>
          </a:p>
        </p:txBody>
      </p:sp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with script and supplies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nets on time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relief operators for long nets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and gain confidence</a:t>
            </a:r>
            <a:endParaRPr/>
          </a:p>
        </p:txBody>
      </p:sp>
      <p:pic>
        <p:nvPicPr>
          <p:cNvPr descr="e1614c58-ae1c-48a6-9cc9-01ed362fe39d.png"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4875" y="3224225"/>
            <a:ext cx="2361925" cy="35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Get 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Engaged</a:t>
            </a:r>
            <a:endParaRPr/>
          </a:p>
        </p:txBody>
      </p:sp>
      <p:sp>
        <p:nvSpPr>
          <p:cNvPr id="155" name="Google Shape;155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Reach out to local clubs for mentorship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as alternate NCO and build experience</a:t>
            </a:r>
            <a:endParaRPr/>
          </a:p>
        </p:txBody>
      </p:sp>
      <p:pic>
        <p:nvPicPr>
          <p:cNvPr id="156" name="Google Shape;156;p11" title="ChatGPT Image Sep 5, 2025, 02_50_3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550" y="2859300"/>
            <a:ext cx="5686902" cy="379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/>
          </a:p>
        </p:txBody>
      </p:sp>
      <p:sp>
        <p:nvSpPr>
          <p:cNvPr id="162" name="Google Shape;162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Benefits: Service, Skills, Community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small and grow steadily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Step out of your comfort zone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leadership Skills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Q&amp;A / Closing</a:t>
            </a:r>
            <a:endParaRPr/>
          </a:p>
        </p:txBody>
      </p:sp>
      <p:sp>
        <p:nvSpPr>
          <p:cNvPr id="168" name="Google Shape;168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questions, share resources, and keep learning</a:t>
            </a:r>
            <a:endParaRPr/>
          </a:p>
        </p:txBody>
      </p:sp>
      <p:pic>
        <p:nvPicPr>
          <p:cNvPr id="169" name="Google Shape;169;p13" title="ChatGPT Image Sep 5, 2025, 02_58_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512" y="2601450"/>
            <a:ext cx="4154975" cy="41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Radio Net?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Definition: Group of 3+ stations on shared frequency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Types: Directed (formal) and Informal (casual)</a:t>
            </a:r>
            <a:endParaRPr/>
          </a:p>
        </p:txBody>
      </p:sp>
      <p:pic>
        <p:nvPicPr>
          <p:cNvPr descr="7f7651f2-5590-4469-b41f-7a96c4e27f4d.png"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3987950"/>
            <a:ext cx="3657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 of a Net Control Operator</a:t>
            </a:r>
            <a:endParaRPr/>
          </a:p>
        </p:txBody>
      </p:sp>
      <p:sp>
        <p:nvSpPr>
          <p:cNvPr id="99" name="Google Shape;9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Moderates the net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Manages traffic and order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Logs communications and keeps the net efficient</a:t>
            </a:r>
            <a:endParaRPr/>
          </a:p>
        </p:txBody>
      </p:sp>
      <p:pic>
        <p:nvPicPr>
          <p:cNvPr id="100" name="Google Shape;100;p3" title="ChatGPT Image Sep 3, 2025, 06_16_2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628" y="3892125"/>
            <a:ext cx="3922725" cy="26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It Matters</a:t>
            </a:r>
            <a:endParaRPr/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Maintains clear, organized communications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Critical during emergencies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Builds technical and leadership skills</a:t>
            </a:r>
            <a:endParaRPr/>
          </a:p>
        </p:txBody>
      </p:sp>
      <p:pic>
        <p:nvPicPr>
          <p:cNvPr descr="OIP (3).jfif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3382975"/>
            <a:ext cx="32004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Started – Equipment</a:t>
            </a:r>
            <a:endParaRPr/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or mobile station preferred over handhelds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signal, good audio, reliable antenna</a:t>
            </a:r>
            <a:endParaRPr/>
          </a:p>
        </p:txBody>
      </p:sp>
      <p:pic>
        <p:nvPicPr>
          <p:cNvPr id="114" name="Google Shape;114;p5" title="ChatGPT Image Sep 3, 2025, 06_08_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9188" y="3319951"/>
            <a:ext cx="2245624" cy="33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 You Need or may need</a:t>
            </a:r>
            <a:endParaRPr/>
          </a:p>
        </p:txBody>
      </p:sp>
      <p:sp>
        <p:nvSpPr>
          <p:cNvPr id="120" name="Google Shape;120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Logbook, pens/pencils, spare battery, water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assistant for large nets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Vest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6" title="4b51946c-c122-4765-842f-7d8fc5d9638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900" y="3475125"/>
            <a:ext cx="4710275" cy="31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Script &amp; Structure</a:t>
            </a:r>
            <a:endParaRPr/>
          </a:p>
        </p:txBody>
      </p:sp>
      <p:sp>
        <p:nvSpPr>
          <p:cNvPr id="127" name="Google Shape;127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 script for consistency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preamble, check-ins, emergency traffic, and wrap-up</a:t>
            </a:r>
            <a:endParaRPr/>
          </a:p>
        </p:txBody>
      </p:sp>
      <p:pic>
        <p:nvPicPr>
          <p:cNvPr descr="OIP (1).jfif" id="128" name="Google Shape;1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3570375"/>
            <a:ext cx="3200399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Do's</a:t>
            </a:r>
            <a:endParaRPr/>
          </a:p>
        </p:txBody>
      </p:sp>
      <p:sp>
        <p:nvSpPr>
          <p:cNvPr id="134" name="Google Shape;134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 clearly and calmly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standard phonetics and plain language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 concisely and accurately</a:t>
            </a:r>
            <a:endParaRPr/>
          </a:p>
        </p:txBody>
      </p:sp>
      <p:pic>
        <p:nvPicPr>
          <p:cNvPr descr="b0ad5cc7-9666-4833-9255-ae0f2cd40dbf.png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4034200"/>
            <a:ext cx="3657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Don'ts</a:t>
            </a:r>
            <a:endParaRPr/>
          </a:p>
        </p:txBody>
      </p:sp>
      <p:sp>
        <p:nvSpPr>
          <p:cNvPr id="141" name="Google Shape;141;p9"/>
          <p:cNvSpPr txBox="1"/>
          <p:nvPr>
            <p:ph idx="1" type="body"/>
          </p:nvPr>
        </p:nvSpPr>
        <p:spPr>
          <a:xfrm>
            <a:off x="457200" y="158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Don't rely on memory for logging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Don't start late or be disorganized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Don't allow off-topic chatter</a:t>
            </a:r>
            <a:endParaRPr/>
          </a:p>
        </p:txBody>
      </p:sp>
      <p:pic>
        <p:nvPicPr>
          <p:cNvPr descr="358db80d-91f9-44ff-8e63-0556fa7714a9.png" id="142" name="Google Shape;1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3994575"/>
            <a:ext cx="3657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</cp:coreProperties>
</file>