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98C2D-2D6C-31EC-079E-0E7CFFF84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AB323-F68A-EC7B-02FA-27CDA5B6A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D7E8B-0522-EB74-9545-540B62CC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D151-A5CA-4ED1-B725-8269435D41D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D2FA6-F780-7F07-B81A-27FC0904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F25B6-CCCF-2D13-76F2-CE52C849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ED6-37BF-4CAC-860D-D193B650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5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9BB15-F297-2928-CBE6-2A002949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D8696-3A7F-B107-C522-A79EEA64A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F6938-7EE2-40FF-9E56-1670AC89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D151-A5CA-4ED1-B725-8269435D41D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65ED6-9214-98C5-310E-C3D23106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CFF31-1422-AD9F-2643-999B52EE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ED6-37BF-4CAC-860D-D193B650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06397-4D5A-0E55-87F3-3605E0F1F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0D634-ED28-69CC-76B2-B66F942C7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4A024-24C8-E626-189F-8A0ED8EE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D151-A5CA-4ED1-B725-8269435D41D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80971-AAA0-CD15-0E72-6B042018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D6988-7769-EE48-4EFA-B0B4E5D5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ED6-37BF-4CAC-860D-D193B650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5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E6AD-BD3B-DCC9-541C-1E0580CF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7163-431E-652F-498E-9EAF921E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8E41B-727A-6F70-2EB3-99A678D4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D151-A5CA-4ED1-B725-8269435D41D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1D0AA-C769-2028-582B-895C6915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8AC31-6453-637C-3DEA-3A6A7B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ED6-37BF-4CAC-860D-D193B650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6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E00A-8956-A279-29A3-B37573D2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ACBC5-F388-4260-EF1C-D6A2124FD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41E42-7A19-8C69-9FDB-100F4308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D151-A5CA-4ED1-B725-8269435D41D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372B8-D683-214A-0200-EC63CCDC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C0357-49F1-D82C-FA7A-018AD15C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ED6-37BF-4CAC-860D-D193B650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1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580E-2AF8-86C9-2E86-3C260BF5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1182-C60D-EFA8-1A7D-B65619FCA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AC31C-389F-62CA-11FE-A1F0088BB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51435-C923-676A-0B49-7DD682F9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D151-A5CA-4ED1-B725-8269435D41D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A073A-F0A8-6FFF-DD55-4072AE0C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C43CD-A50C-C99C-DD1A-85CA2C6B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ED6-37BF-4CAC-860D-D193B650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9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4635-84F7-CBF8-103A-1DB938EE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8DD06-22F1-CE45-AB7E-954B5AB67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83CB-1474-4C12-A182-733DE65A0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242D7-F9D8-7CF4-8333-4F30DCE9E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14D8F-5BAB-60CF-1A4F-2A4E6A8BD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1E46DC-2867-AA1D-9D36-2843CE2E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D151-A5CA-4ED1-B725-8269435D41D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682C1-C910-067C-FBDF-8F9675DB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B0958-4A74-5689-E6FD-F87CCA55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ED6-37BF-4CAC-860D-D193B650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3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D4F0-ACDB-E019-8A71-6BA8206F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6F57B-0B7F-1F55-CA9C-96ABC41D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D151-A5CA-4ED1-B725-8269435D41D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8C99E-FF2F-E04E-321D-90CD4A8D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1B66A-8690-01E8-77D3-31A0F65C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ED6-37BF-4CAC-860D-D193B650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2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BCF8F-055B-6138-AD69-F3D81318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D151-A5CA-4ED1-B725-8269435D41D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048A4-62B4-9D45-3E63-3559A60C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B2714-C297-9560-51FF-7A3C8357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ED6-37BF-4CAC-860D-D193B650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9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F737-8155-21D4-5E98-20F3345C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CEA6-AF36-7212-AD3C-819E712E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83685-24A2-C9DD-9AFA-380F11EF7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DD83A-4949-1505-85E4-595510B2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D151-A5CA-4ED1-B725-8269435D41D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843A-40BA-EFA4-09AD-E4B4F1B6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1F534-5667-73E2-116F-FA0B6961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ED6-37BF-4CAC-860D-D193B650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EBC5-8835-798E-DCD5-10A0182B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45850-5DED-8A09-6335-6F553EE37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9F5AD-7044-76C6-30EF-FC75D10A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3F0AF-9AB0-3CE1-04F1-066F79F0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D151-A5CA-4ED1-B725-8269435D41D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916AA-3F44-74E7-480C-97EF4E77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91E00-3E2C-1E38-E955-9E66C452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6ED6-37BF-4CAC-860D-D193B650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6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24A59-70CD-B1D9-EC05-913FDFC04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85102-1873-782E-C570-4BA22B7CB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FFBE3-1814-C415-435A-2D6C09FE2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D151-A5CA-4ED1-B725-8269435D41D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F676-DAA2-1F63-074A-F3FE767C2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DE27C-05E4-B571-8D96-B0FFEA598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6ED6-37BF-4CAC-860D-D193B650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9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4FAC-9937-61D9-8D75-978CA8131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DF40C-C029-9E40-EB4F-503AA20D1A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D3C17-EBCE-7E37-344E-306178D7B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2F61E-6CDC-5816-14DD-4E7D236CC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CAE23-7643-B605-5AA4-50D74F595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1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E656E-D03E-2A21-9685-10D463F67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8FFD46-671C-10D7-B00F-580C0E860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5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B6E57-DDAA-6535-2DCF-A72A6A43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63C920-5126-0C33-932C-80D1BEF5D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5BB19-F469-721B-13CE-8664913DF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471C0-7415-3158-3F5E-16341C0C9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0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55395-E35A-655D-0CDF-3A976627A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BDFF1-B997-2533-4C18-E01058239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12864-B305-45D3-500A-4E7D8B149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9ED2D-D267-194D-31EF-D37A88FA7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0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02812-1ED6-0438-FC43-E4CD14D5A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1B2FE-8875-D2AA-B056-FFAAB5604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1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A3BF7-A3A1-98E1-7BAD-48C597825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A2D97E-4978-2B0C-8B75-63F0A0ABB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63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34DA6-8D66-AA6A-C958-832F28A29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3F1FD7-0235-D828-9C33-358DF947B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72E82-EA5F-0895-9EF8-C33A01BE1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26D50-CBC0-7380-8763-248511158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1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E3CA-3E52-4A19-0140-C0A5562FD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7A4F71-DDA2-EEDC-CE2C-24A1C029A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9738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103F9-00CF-D71A-6471-800497DF4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42A73-8FAA-71BA-F9C2-C3DC1A2F0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5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C9A46-2E88-CFFB-E0CF-CD824CD3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62EA2-3C8B-C7CE-FDA7-4E5EB5089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25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59C88-AED7-596E-480E-3EB2D3666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08629-B3A3-F468-8F45-18359582D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77971-616C-4852-04A9-9775F1A98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EC2AA-BA7B-A8D6-93EC-AD657645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59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EA215-5085-FA2A-5305-FBE773D0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92ADC-4714-C9D7-7A5F-81ABC969F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75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2DD9C-5893-295D-F857-679EB521D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3B420-3C62-435E-AF85-1EB9BC271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23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D3DB2-57D7-DFB1-D7AC-5A97CE96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78AA3-A259-B4D2-CF80-B2A3F09B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1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E75A9-B9FD-F255-2B03-48F1C8091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0C909C-F6D0-83CD-B1C2-9C5DC9F2C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38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7AB2E-41E0-3D18-6E59-07706C216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B9911-B4E3-3ABA-37EF-2715A2028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65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75FDA-3702-7E39-1439-AEBA54529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5598D-3D02-BD52-C8CF-F5CBA0336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0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2D02-820B-8E9A-DE67-BFF37053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327265-744C-7044-6697-6717C739A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4852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E573C-0375-9471-171A-0DFB7DA22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A6C7D-60CE-7D9D-E485-38696069E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5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1A880-430A-9BCE-C22D-C36C67318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377B45-0511-F0FC-1AB4-411F4B85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9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D1A0C-E01D-7CD8-CEDC-DA54CE945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B5032-2515-455F-BB82-81742B61B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53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5A611-7C63-5C65-7D5A-7B5883347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F2D242-7CDF-F977-37B6-CE46559A2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5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A2967-C2BF-90BC-3049-B3739D45C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6225C-B11B-C580-B086-CDCE397A4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34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EC14C-B864-1613-3B50-0FA51154B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A18FC-E013-A0DA-4687-E498AEE03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08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20EF9-8F59-2787-79F2-720E111E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2B693-9AAE-25FA-AC01-CF08C9A31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1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9C830E-E516-0C9A-98D6-DE4BAB26C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F34D3-CE5C-8154-6F28-EB0C39AEE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AB3A3-4BB9-4C12-7B8F-857BACB39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8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1CF4E-066B-8A03-8690-6FC6E9A92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59049-769A-67D7-06F3-ABD6C460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BF470-788B-B1A6-3AFC-311D1AA17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96E0E-6389-3D56-79B4-B316E003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11C3F-442C-468C-F74B-495694B64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A0248-E615-91FB-4D62-FB84C092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0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F0EAA-FEC6-FABD-889E-78FC76EB0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2FC32-0A3C-C254-700C-5F829426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 Lawrence</dc:creator>
  <cp:lastModifiedBy>Ken Lawrence</cp:lastModifiedBy>
  <cp:revision>2</cp:revision>
  <dcterms:created xsi:type="dcterms:W3CDTF">2025-10-23T15:42:27Z</dcterms:created>
  <dcterms:modified xsi:type="dcterms:W3CDTF">2025-10-23T15:53:02Z</dcterms:modified>
</cp:coreProperties>
</file>