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9" r:id="rId3"/>
    <p:sldId id="260" r:id="rId4"/>
    <p:sldId id="261" r:id="rId5"/>
    <p:sldId id="266" r:id="rId6"/>
    <p:sldId id="262" r:id="rId7"/>
    <p:sldId id="263" r:id="rId8"/>
    <p:sldId id="258" r:id="rId9"/>
    <p:sldId id="264" r:id="rId10"/>
    <p:sldId id="257" r:id="rId11"/>
    <p:sldId id="265" r:id="rId12"/>
    <p:sldId id="267" r:id="rId13"/>
    <p:sldId id="270" r:id="rId14"/>
    <p:sldId id="269" r:id="rId15"/>
    <p:sldId id="271" r:id="rId16"/>
    <p:sldId id="272" r:id="rId17"/>
    <p:sldId id="582" r:id="rId18"/>
    <p:sldId id="5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4402C-3601-4677-9ACD-D112D9F1CDB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83355-1B6D-42B9-9D68-FCCB3F585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4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11E9-FC4E-2692-E6BF-09CDB40EB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8CC0B-2106-7732-D8FC-6B96E82EB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C6116-2529-B4C9-4A89-76B9BCC9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40D7-C411-4F3D-8196-38B03187BD6B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8E861-1B04-ADD2-0AB8-8F7C4553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1A49F-2982-7816-9FA8-F94FFA02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12233-955C-8533-8357-C188B3BE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4D7F6-451F-1E5C-4259-543D10CC8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F9B3A-A60F-CD42-B059-E20CBAFF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8093-F016-4959-9EED-8445CEC89A22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99B6F-AE49-182A-4CBC-10E74B95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EBB82-55A9-FBC0-2FCB-1501EBE0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5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DD812E-E90A-F29B-9227-3E3C1DD2A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DB8D5-A68F-7032-E99F-94DDDBB08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BBB9-643F-BB1D-7AB2-A3FC048E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12DF-0468-4A3F-854D-024F0F933DC5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9ACB4-E077-B130-4A9E-BC25D42B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1E77E-35D3-2F13-ED55-F5D7B19E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8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0899-1C5C-0D37-CE9D-94D4D80C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260EB-49A8-6174-D422-3C6866319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848B8-95EC-7EF9-408A-5E6CB476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1402-1432-486D-AD35-668495976B03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05708-DA7A-FD9B-1B65-A8A7F1C5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FAF9C-7961-49B3-B891-102E80E2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8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5555-1B10-A790-D27A-C7FBDFE7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6F62D-BE21-73C6-4149-DF692D32B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06709-FF34-D1AD-D4C7-1A83FFD4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16EE-7510-4C67-8827-8584EE8959F6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85D0-17EE-CCF0-493B-A0B5B93F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B2640-1154-C805-A9C2-832C6F07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3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BFEB-99B9-2BD3-4866-1080A78E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0987A-B59C-D717-7965-7541988FA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B9170-2BFF-4083-C80C-CCD098E80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74783-18CA-36B9-A02A-3917B4C6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7878-6990-44C8-8193-22D67942A4FF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45547-C023-D09B-5F17-F083981D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E1F3B-E748-65A3-356F-C8E98CDB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9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EDC81-1C1D-B335-5A9F-E843C8D4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CB774-0097-261D-B1A1-9318E1DA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37C62-B53E-B607-F590-BBC1318B1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A6A78-CA63-7FD6-4C07-BD18A6721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D82AF-4338-0E34-BC1B-EDD96A57C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45056E-7BBC-0B9E-D569-15A159BA1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00A4-280E-43A0-B933-B83E01217BAD}" type="datetime1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46D3C5-CDF0-5645-8CEE-2B3E0A01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8571-88B2-1268-510D-4D02F6CB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5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01BE-AE0C-0817-84A0-8B5453E9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3B9B3-EEBA-A3F4-5168-27764B25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89E1-A4C9-401F-89A5-5A9881BA5D34}" type="datetime1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7BCEF-90E6-2570-B75B-4DA21CF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64609-4DF6-8213-C521-8164EBC6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9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DE569-9890-ADEA-973D-71391CDF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F729-1CB2-4529-8B0D-E568509642EA}" type="datetime1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114F3-9135-439D-1125-C3DD0DA8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AEE62-F646-04F1-3783-1EFD4B99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81BE-2AFE-CAA1-6C0A-3FA2DF764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CE811-BEF4-6B5D-5E37-98354BD6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714A2-F9C9-2C0B-1D15-3BFA41CA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67AE7-F3B3-E40D-7804-F905E430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E6BB-A95A-49D5-ACB0-BD46B1793541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6B3D7-9F5A-C7C8-1AEF-25727ACC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C7882-FC1C-4C56-218E-9384FDE9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2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F6789-828F-2C80-1920-13DC6650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1024C2-F830-EAED-D6E5-EC03758D8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BA2CF-9474-66AB-07DF-FF1CF5526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2B18F-C283-3A60-F5EA-3C0E903A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0D3F-C084-4E14-8318-F29AFE128EF2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25596-5B54-F552-FE25-162BF53F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DA036-5F1C-33C8-CAFE-FD81E749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9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D335D1-093F-09D4-C6F3-9376799B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A097D-A1C5-40B0-7583-7305C55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532EB-42D7-07F7-ADD9-221261288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B1C0A5-538C-40BB-9E71-404375C2E419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900E4-18AA-730D-997F-73D780856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05E19-5F1B-C5E4-6F7E-CBA8C155E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610201-3C64-4D72-8D19-FBD792A9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1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mham.org/" TargetMode="External"/><Relationship Id="rId2" Type="http://schemas.openxmlformats.org/officeDocument/2006/relationships/hyperlink" Target="mailto:ka8jmw@arrl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inux" TargetMode="External"/><Relationship Id="rId3" Type="http://schemas.openxmlformats.org/officeDocument/2006/relationships/hyperlink" Target="https://en.wikipedia.org/wiki/Computer-aided_design" TargetMode="External"/><Relationship Id="rId7" Type="http://schemas.openxmlformats.org/officeDocument/2006/relationships/hyperlink" Target="https://en.wikipedia.org/wiki/Microsoft_Windows" TargetMode="External"/><Relationship Id="rId2" Type="http://schemas.openxmlformats.org/officeDocument/2006/relationships/hyperlink" Target="https://en.wikipedia.org/wiki/Free_softwa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onstructive_solid_geometry" TargetMode="External"/><Relationship Id="rId5" Type="http://schemas.openxmlformats.org/officeDocument/2006/relationships/hyperlink" Target="https://en.wikipedia.org/wiki/3D_model" TargetMode="External"/><Relationship Id="rId4" Type="http://schemas.openxmlformats.org/officeDocument/2006/relationships/hyperlink" Target="https://en.wikipedia.org/wiki/Minkowski_sum" TargetMode="External"/><Relationship Id="rId9" Type="http://schemas.openxmlformats.org/officeDocument/2006/relationships/hyperlink" Target="https://en.wikipedia.org/wiki/MacO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hatGPT#cite_note-3" TargetMode="External"/><Relationship Id="rId13" Type="http://schemas.openxmlformats.org/officeDocument/2006/relationships/hyperlink" Target="https://en.wikipedia.org/wiki/Freemium" TargetMode="External"/><Relationship Id="rId3" Type="http://schemas.openxmlformats.org/officeDocument/2006/relationships/hyperlink" Target="https://en.wikipedia.org/wiki/Chatbot" TargetMode="External"/><Relationship Id="rId7" Type="http://schemas.openxmlformats.org/officeDocument/2006/relationships/hyperlink" Target="https://en.wikipedia.org/wiki/AI_prompt" TargetMode="External"/><Relationship Id="rId12" Type="http://schemas.openxmlformats.org/officeDocument/2006/relationships/hyperlink" Target="https://en.wikipedia.org/wiki/ChatGPT#cite_note-5" TargetMode="External"/><Relationship Id="rId2" Type="http://schemas.openxmlformats.org/officeDocument/2006/relationships/hyperlink" Target="https://en.wikipedia.org/wiki/Generative_artificial_intellig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enerative_pre-trained_transformer" TargetMode="External"/><Relationship Id="rId11" Type="http://schemas.openxmlformats.org/officeDocument/2006/relationships/hyperlink" Target="https://en.wikipedia.org/wiki/Artificial_intelligence" TargetMode="External"/><Relationship Id="rId5" Type="http://schemas.openxmlformats.org/officeDocument/2006/relationships/hyperlink" Target="https://en.wikipedia.org/wiki/GPT-5" TargetMode="External"/><Relationship Id="rId10" Type="http://schemas.openxmlformats.org/officeDocument/2006/relationships/hyperlink" Target="https://en.wikipedia.org/wiki/AI_boom" TargetMode="External"/><Relationship Id="rId4" Type="http://schemas.openxmlformats.org/officeDocument/2006/relationships/hyperlink" Target="https://en.wikipedia.org/wiki/OpenAI" TargetMode="External"/><Relationship Id="rId9" Type="http://schemas.openxmlformats.org/officeDocument/2006/relationships/hyperlink" Target="https://en.wikipedia.org/wiki/ChatGPT#cite_note-4" TargetMode="External"/><Relationship Id="rId14" Type="http://schemas.openxmlformats.org/officeDocument/2006/relationships/hyperlink" Target="https://en.wikipedia.org/wiki/Prompt_engineeri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3D_printing#cite_note-3" TargetMode="External"/><Relationship Id="rId3" Type="http://schemas.openxmlformats.org/officeDocument/2006/relationships/hyperlink" Target="https://en.wikipedia.org/wiki/Three-dimensional_object" TargetMode="External"/><Relationship Id="rId7" Type="http://schemas.openxmlformats.org/officeDocument/2006/relationships/hyperlink" Target="https://en.wikipedia.org/wiki/3D_printing#cite_note-2" TargetMode="External"/><Relationship Id="rId2" Type="http://schemas.openxmlformats.org/officeDocument/2006/relationships/hyperlink" Target="https://en.wikipedia.org/wiki/Manufactu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3D_printing#cite_note-1" TargetMode="External"/><Relationship Id="rId5" Type="http://schemas.openxmlformats.org/officeDocument/2006/relationships/hyperlink" Target="https://en.wikipedia.org/wiki/3D_modeling" TargetMode="External"/><Relationship Id="rId10" Type="http://schemas.openxmlformats.org/officeDocument/2006/relationships/hyperlink" Target="https://en.wikipedia.org/wiki/3D_printing#cite_note-engineer-4" TargetMode="External"/><Relationship Id="rId4" Type="http://schemas.openxmlformats.org/officeDocument/2006/relationships/hyperlink" Target="https://en.wikipedia.org/wiki/Computer-aided_design" TargetMode="External"/><Relationship Id="rId9" Type="http://schemas.openxmlformats.org/officeDocument/2006/relationships/hyperlink" Target="https://en.wikipedia.org/wiki/Computer_Numerical_Contro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10285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Using ChatGPT AI and </a:t>
            </a:r>
            <a:r>
              <a:rPr lang="en-US" sz="4400" b="1" dirty="0" err="1"/>
              <a:t>OpenSCAD</a:t>
            </a:r>
            <a:endParaRPr lang="en-US" sz="4400" b="1" dirty="0"/>
          </a:p>
          <a:p>
            <a:pPr algn="ctr"/>
            <a:r>
              <a:rPr lang="en-US" sz="4400" b="1" dirty="0"/>
              <a:t> to generate</a:t>
            </a:r>
            <a:br>
              <a:rPr lang="en-US" sz="4400" b="1" dirty="0"/>
            </a:br>
            <a:r>
              <a:rPr lang="en-US" sz="4400" b="1" dirty="0"/>
              <a:t> 3D Printer </a:t>
            </a:r>
            <a:r>
              <a:rPr lang="en-US" sz="4400" b="1" dirty="0" err="1"/>
              <a:t>stl</a:t>
            </a:r>
            <a:r>
              <a:rPr lang="en-US" sz="4400" b="1" dirty="0"/>
              <a:t> files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A0FD4-CAF4-7BD3-127F-CC2B6CC0AFDC}"/>
              </a:ext>
            </a:extLst>
          </p:cNvPr>
          <p:cNvSpPr txBox="1"/>
          <p:nvPr/>
        </p:nvSpPr>
        <p:spPr>
          <a:xfrm>
            <a:off x="3288551" y="5340687"/>
            <a:ext cx="6097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Ed James KA8JMW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75536-9410-006F-862B-A30FEC62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1</a:t>
            </a:fld>
            <a:endParaRPr lang="en-US"/>
          </a:p>
        </p:txBody>
      </p:sp>
      <p:pic>
        <p:nvPicPr>
          <p:cNvPr id="4100" name="Picture 4" descr="HamCon Colorado 2025">
            <a:extLst>
              <a:ext uri="{FF2B5EF4-FFF2-40B4-BE49-F238E27FC236}">
                <a16:creationId xmlns:a16="http://schemas.microsoft.com/office/drawing/2014/main" id="{DAE3DE62-0DB5-326A-424D-4F6D08039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1"/>
            <a:ext cx="12192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69546-CA50-6975-D8D9-BD50764B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FBE4-07C8-47CC-8841-EFB13F9D4C08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9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6EF1A86B-B173-C4DA-6DB7-7E1326997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03" y="534383"/>
            <a:ext cx="3654120" cy="271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946A96D-E5A8-71F0-0A3A-5CF285FD8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775" y="534383"/>
            <a:ext cx="3488229" cy="271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5B693A-2124-0F1E-8820-B70BC1CBD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03" y="3650512"/>
            <a:ext cx="3654120" cy="268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B99A55-82CD-59BF-D59C-CE8993BA9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28805" r="43740" b="37484"/>
          <a:stretch/>
        </p:blipFill>
        <p:spPr bwMode="auto">
          <a:xfrm>
            <a:off x="7598194" y="3650512"/>
            <a:ext cx="3099590" cy="268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10F04-5BC5-DCFD-DF45-48FFE0FD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10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09DD6-938D-0699-9FD4-08B56BC0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8E62-32E2-4E41-9222-49F778F41D2B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7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B2AC009-CCA4-0E6C-C9B6-25466624B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50" y="567321"/>
            <a:ext cx="356333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E8F438F-7C27-A444-30C8-310886E61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50" y="3576055"/>
            <a:ext cx="3563335" cy="29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B926DCA-2384-8489-D1EF-64295B62C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0" t="8272" r="6900" b="20000"/>
          <a:stretch/>
        </p:blipFill>
        <p:spPr bwMode="auto">
          <a:xfrm>
            <a:off x="5529532" y="567321"/>
            <a:ext cx="2156604" cy="33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89B0169-F309-ADCD-3D7C-58512221C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22509" b="7526"/>
          <a:stretch/>
        </p:blipFill>
        <p:spPr bwMode="auto">
          <a:xfrm>
            <a:off x="5529532" y="4518892"/>
            <a:ext cx="4891177" cy="200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32BE6-7029-5F7E-4FE7-3D7BBE58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11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7C0E3-932C-6498-84B9-D5FC78A14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A58D-2847-4AE2-89B9-4A5687EE5D82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1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D9944-B5B6-6CF3-38CC-9A650FBB64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95" t="10692"/>
          <a:stretch/>
        </p:blipFill>
        <p:spPr>
          <a:xfrm>
            <a:off x="2883378" y="799443"/>
            <a:ext cx="6425242" cy="587822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0FED674B-E15F-978E-BB9B-A58A2A2BA6BD}"/>
              </a:ext>
            </a:extLst>
          </p:cNvPr>
          <p:cNvSpPr txBox="1">
            <a:spLocks/>
          </p:cNvSpPr>
          <p:nvPr/>
        </p:nvSpPr>
        <p:spPr>
          <a:xfrm>
            <a:off x="0" y="94892"/>
            <a:ext cx="12192000" cy="7045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Lets make a box: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C60A38-91A3-B740-E9D5-F8A0201D9C29}"/>
              </a:ext>
            </a:extLst>
          </p:cNvPr>
          <p:cNvSpPr txBox="1"/>
          <p:nvPr/>
        </p:nvSpPr>
        <p:spPr>
          <a:xfrm>
            <a:off x="5175849" y="1503994"/>
            <a:ext cx="2967486" cy="9230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ABF354-07CE-D34E-CB10-696DA59C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12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35EA21B-6965-C211-10ED-75216E8B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73C0-A20B-481B-90A5-9A16B0D52620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9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6CD432-DB9F-AF84-57D7-12FD3E36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143" y="136525"/>
            <a:ext cx="9839713" cy="62682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F658D-73EA-0CD3-A354-51C32AE2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24A91-757F-874F-1093-0B1F6125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90CB-8840-40A5-B964-3627BF84DC36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75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19C46-0631-42F2-2109-13E4CEDA2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04" y="0"/>
            <a:ext cx="9977991" cy="63563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F40F9-ACD8-677D-4A82-74257BA5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93440-53E8-EA04-150D-47DAC583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6F8D-C79C-49E3-9DA8-D7312B1CDE97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82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C65AB-1E4B-CE0C-2F14-C1300706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69" y="44921"/>
            <a:ext cx="11369261" cy="63114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19A35-1610-2A43-FF4F-11C4C514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1ED09-A3D2-6898-6275-B8F1BC70B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0445-F600-435D-BBED-9F85B780790B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3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E5F94-82FA-7766-21E6-27A3E435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69" y="44921"/>
            <a:ext cx="11369261" cy="63114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2DF9-B30F-356A-1941-2FFE77CE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39D8E-3382-C937-E6EF-8231608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81A8-BD7F-4E46-9583-CE045AA9EBAC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5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8" descr="data:image/jpeg;base64,/9j/4AAQSkZJRgABAQAAAQABAAD/2wCEAAkGBxQTERUUExQUFRUXGBsZGBgXGBcZGxofHBwWIBgcGh0ZHCgiGRwlGx0dITMhJSkrLi4uHCIzODYsNygtLisBCgoKDg0OGxAQGywmICQ0LCw1LDAvNDQvLCwsLCwsLDQsLywsNCwsLCwsLCwsLCw0LywsLCwsLCwsLCwsLCwsLP/AABEIAPcAzAMBEQACEQEDEQH/xAAcAAACAgMBAQAAAAAAAAAAAAAABgUHAgQIAwH/xABJEAABAgMFBAcFBQUHAQkAAAABAgMABBEFBhIhMUFRYYEHEyIycZGhQlJiscEUI3KC0QgzkrLwFiRDU3Ph8RUXNFRjg6KjwuL/xAAbAQEAAgMBAQAAAAAAAAAAAAAAAgMEBQYBB//EADcRAAIBAwEFBgYBAwQDAQAAAAABAgMEETEFEiFBURNhcYGx0SKRocHh8DIUI/EVNFJyQkNiM//aAAwDAQACEQMRAD8AvGACAIW896pWQbC5p0N4q4U5qWqlK4UjM0qKnQVFdYAr6d6e5IJV1UvMrUAcOINoSTsqQskDjQnhACHPdN9pLxBPUNBQIGFskp3EFSjn4jlACWb1T2PH9smsR9rrnQfPFAHlP3gmnl9Y7MPLXvU4o08M8uUAS0t0jWmhsNpnXsINRUhSvDGoFVOFaQAyWN03Wgy2UOBqYPsrcSQRwPVlIUPXiYAsG4XTMzNuJYmkCXdVkhYVVtZ901zQTsrUHeDQEC1Aa6QB9gAgAgBJ6QekmWsxITTrphQqlpKgKD3lqzwjkSd2pAFVTfTzPKQtKGZdtR7qwFqKeSlUUeVOBgBW/wC0+1aqP21ztChyb27hh7PiKQAvuW3Mqc6wzD5c1xlxZV/FWsAbc3e2ecNVzk0o/wCs5QeABoIAY7F6XrTl2w31qXgDkp5JWqm7FUEjxqYAfrD6fGuqH2yWcDoOZYwlBG+jiwUnhU+OyAHq6XSPIWgoNsuFLpFQ06MCzQVOHMpUQKmiScgTADdABABABABAHPHTJ0jTKpxyUlnVMssnAstqKVOLHfqoZhINU4RrQk1yoBVU1NuOEFxa1kCgK1FRAzNBU6VJgCYsS6y5psrbdZqMikleIeNE5V2EVjFrXcaUsST/AHzKalZQeGmSVnXJdS8EPt4m1VHWNrFUGhoc9eYiipfQcMwfHo1qVyuFu5i+JNSlyQy6FIWlxomi23UA1HA0piGw0HjGPO+344aw+TRU7jeWHr3Gw/ctoOodYJbIUCpB7aFJr2hQ6VGVMxwiEb6e64z49/M8VxLGJGpbtx0qWlyXwo7QxNnukVzI3fh03U22Ub9pbtTj3kqdy0sSIm8dzC24hTAUppawkpGakVPqnidNsX297vRanqvqWUrjKxLUgrxWGuUcwKzSc0LGih9CNojKt68a0cr5F1OoprKNq5975mzng4ws4a9tok9WsbQpO+ntaiLyw6quheZm0JVMwycjkpJ7yFCmJKuIrzBB2wBKzcyhpCnHFBCEJKlKJoAAKknhSAOYukzpLetBxTbKlNSgJCUAkFz4nKa12J0HjnACNIya3nEttjEpRoB+u4cYjOcYR3paHkpKKyxkTclwzIZqcASlS3KdnPUJ3muQ8Kxhf10ez3+fQo/qFu7xMm4SDMVrhl0pTQA9tRp2sR2Z1NdxAFNmP/qDVP8A+voir+pe73khO3NacdSScDKEgBpApU1zJVtrlnqd+UUwvZxi+cnzZCNxJLv6nla1zkuYENFthkDtYU4lqNdpOZAG867NIlSvXHMpZb+iEK7XF8WRFtXJKQhEshbilZqcWtICaUyAy15xkUb7OXUeO5IthcZ4yI+ZuO822pxx1hCUipqpf0RruArWLY38JSUYpv8AfEmriLeEmLLTqkKCkKKVA1Ckkgg7wRmIzjIGu6HSHOyLyVh5x1qo6xpxZUlSdtMVcCtyhtpWoqCB1hKTCXEIcQapWkKSd4UAR6GAPWACACAOQOklbRtWdLNSgvr196v3lOHWYqcKQBP9Hs4h5tTLiEKW3mklKSSnmPZNORG6NRfwlCW/FvD9TCuYuL3lzHVtlKe6lKfAAfKNa23qYrbZnHh4EAEAEAEAaVr2Y3MNFtwZHMEapOwjcYtpVZUpb0ScJuDyhUv5doFBmGUgFI+8SNqR7XiNvDPZnnWN00+zlz0Mi3rcd1mr0RXxNnzyQtVJd8hDtdE59hzPTCTmfdKuEbczR3/aFvgaps5pWVEuTFNpyLbZ8MlkcUcYAre493vtDhccH3SDmPeVqE+G08t8YV7c9lHdjq/oY9eruLC1LEk7IabdcdSntuUqdwAAoncCRX/gRp51pyioPRGFKbaSfI34qIBABABABAGK0gihAI45x6ngEJed9qWl1uBtvH3UdhPeOmzYKnlGTbRnVqKOXgupKU5YyVEpRJJOZOZjoFwNkdoXacbVJyxZqWiy31ddcOBOGu40pAElABABAHIfSVYypS05lokEFwuJPwuHEmvEA05QBPXDtSXXRBbbbmAMOIAJ6wcKe1vG3UcNRe0qkeOW4+hhXEJrjngO0awxDzdaCtajiCQfMfKJJ4PU8EbMOzLOYSJlsa0ol0ch2XOQSfGLoqlPh/F/T3X1JpQl3ehnZdvMP5IXRe1tfZWDtFDrThWPKtvUp8WuHXkJ0pR1JOKCsIAIA+EVyOYj0FMXks37PMuNjug1T+E5p8aDLlHR29XtKakbSlPfimaszMuPulS1KccWQCTmScgPoItbwsssLlsWzhLsIaHsjM71HNR86xzdao6k3JmqnPek2bsVEAgAgDVtC0WmE4nVpQNlTmfADM8osp0p1HiKySjCUtER0tar0xmw31bf+a8DnxQ2DVXiSB8oulShT/m8vovuybhGH8nx6IlJeWw95Slq95VPRIASnkK76xRKWdFgrbye8QPCCvZPy7TQL6EuHVts5knfwG8/XKMq1p1Jy+B46suoxnJ/DwKoop13spSFLVQJTRKaqOQGwCN/FYWDYpYWDsm7Fl/ZZOXlycRaaQgkaEpSAojhWsenpJwAQAQBzn+0Hd1bU8JwAlqYSlJVsS4hIThO6qEgjfRW6AE250/LJWETLaNaodOWE7lEaiuhOnhphXdOq45pt96KK0ZtZi/ItaNEa4IAIAhreu2zMiqhgcGjideFfeHjnuIjJoXM6XBcV0LadWUPAWlWvOWeoJmB17JNErrmfBWteCt2W+MxUaFysw4Pp+C/cp1VmPBjZY1uszIq0rtbUHJQ5bRxFRGDWt50n8S8zHnTlDUkooKwgCuulBkB1le1SCD+U5fzGNxs2T3ZIzbV8GiCueyFTrAOmKvNIKh6iMq7bVGWC6s8QZcUc6awIA156ebZQVurCEjadvADUngInCnKbxFZJRi5PCEycve9ML6mRbNT7ZAKqb6HJA4n0jYws4Uo79Z+X7qZUaEYLeqMlbFuklCutmVde8c6qJKQeFe8eJ8oorXja3aawiuddvhHghmjCMcIAIAR7+z8sglIbQ5MkUxHPqxsJGhVuHM7K7Oxp1ZLOWo+pl28ZvnwF24V3nJ6fZZbBIxBbitiUJIxqPLIbyQNsbczTsKACACACAEXposRyaspxLIKltqS6EJ1UE1CgBtISSqm2kAcvSLyULBW2HE7UkkVHApzB4xCcXJYTwzySbXBlv3etBh1lIlz2UgDAScSNwNSTz0jn7inUhN7/Pn1NZUjKMviJSKCsIAIA832UrSUrSFJORBFQYlGTi8o9TaeUV3eW6S5c9fKlZQDUgE42+IIzKRv1G2uZjb295Gr8FTX6MzaVdT+GRu3avzWjc1QHQOgUH5xs/EOe+Kriwx8VP5exCrbc4fIeS4KYqjDStailN9d3GNZh5wYmCpb6WyJmYqjNtAwpO/PNXM+gEb+zoulT46s2VCnuR46kTZs4WXUOp1QoGm+mo5jKL6kFOLi+ZZKO8mi6bOnkPtpcbNUnzB2g7iI5upTlTluyNXKLi8MgrzXublqoRRx7d7KPxEbfhHpGVbWcqvxS4L1LaVBz4vQUbMsyZtJ3rHFKwA5rOg+FA0r4Zb+OwqVaVrHdiuPT3MqU4UVhFj2TZbUu3gaTQbTqpR3qO0xp6tWVWWZMwZzc3lm7FRAIAIA8pqZQ2krcUEJGpJoP64RKMXJ4iuJ6k28IqC8c6w46fs7WBNSSolRUsnUnEThHAc9w6C3hUjH43l+hs6cZJfEy3P2b7EcT9om1ApbUkNIJ0WQarI3gUArvJGwxkFheEAEAEAEAEAcqdMV3VylpvEoo0+outKAok4s1gbKpUSCNxB2iANC59vsMKHXNAHQPJBxAHYobfEZ+MYN3b1Ki+F+Rj1qUpLg/IsyUmkOJCm1pWk7Umv/AAeEaWUJReJLBgOLTwz2iJ4EAEAEAIN97qABUwwAAM3EDTipO7iI2tndttU5+TMyhX/8ZCaq0nS0GS4rqwa4K5f8VzpGx7KG9v449TK3I53scTUiwkEAbUjaLrOLqnFIxChwmlf9+OoiE6cJ/wAlkjKEZaomroXbM0srWSGkntHao64R9TGNd3PYrC1ZVWq7iwtS02GUoSEoASlIoAMgI0cpOTyzXttvLPSIngQAQB8UoAVJAA1JyAj1LIEa+F5pVSerShMwsaKNcCeII73gMuOyNnaWtVPeb3V9TLo0Zri+Al2TZrs0+hhlJW44oJSAN+pNNEgVJOgAJ2RtjNOy7JkUsMNMpphbQlAoKd0AaQBtwAQAQAQAQBHW/YbE4ypiYbS4hWw6g7FJOqVDeIA4/vDYrsnMuS7ySlbaiNMlD2VJ3pIzEATt3b4oYGFUugV1W0AlRppiB127RGvuLKVR5UvJmNUoOXFMsGzLQS+2HEBYB99JSdm/UcRlGpqU3TluswpxcXhm3FZEIAIAS+kO3UpbMsg1WqnWU9lOtDxJplu8Y2Vhbty7R6LQyram295lcRuDOCACACAGm4dupl3S24aNuUzOiVDQncDoT4bowb63dSO9HVGPcU95ZWqLSjRmvCACAMHV4UlRBNATQAk5bgMyeEepZeAuIj27fhopU2lgubD1wATlp2cyc+IMbOjYTTUnLHgZdO2erfyEVxRcXkkAqOSUDLPQJAjaxWFgzEsI6l6J7mIkJJtS2kpmnE1eVqoVNQip0CRhBAyJFY9PR4gAgAgAgAgAgAgCEvPdSUn0YJplK6d1Wi0/hUMx4aHaDAHLV9LnzFmvqbdQrBi+7eAOBYzoQdAqmqa1HrAGnK3mm2xRL66fEQr+asY8rWjLWKK3Rg+Q23fvghLZM1MY1mlEhojDwqlIBP8AWcYFeybl/ajheJjVKDb+BfU2ZrpAl09xDiz4BI8ya+kQjs6o9WkRVrLmLlq36mHAUtgMpPu5q/iOnIAxmUrCnHjLiXwtorXiKylEkkmpOZJjO0Mg+toKjQAk7gKmBKMXJ4isskG7CmFCoaVzoPmREd5GZHZt1JZUH6epi7YkwkVLSuVFfy1j3eR5PZ11BZcH5cfQ0FJINCKHcY9MNpp4Z8geE7Y165iXASlQWgaIXmB4HUeFaRi1rSnU4tYfVFM6EJ8Rpk+kRo/vWlpPwkKHrSMGezZr+LRju1fJm1PXzl1NKDT5bcI7Ki0VU5UpwiELKopLejleJGNvJPiuAlzF7JxVQX1U3pCU+RCQRGyjaUVx3TLVCmuRpSMlMTbwQ0hx91WwVUo6CpOwDechGQoqKwixJLQ6Z6OujeWs9pta20LnMNVuntYVGtQ3XJNAcOIAE86R6ejvMPJQlS1qCUpBUpRNAABUknYAIAqeZtqatbrHUTP/AEyyW1YftBIbcfOIDJSiMCa9nUCpocRqEga/9i7ukdq0EKc160zrWOu+taV5QBuPGesZKZlqYXaVmZFaVkLdaQfbQsGi0jy4DvACzrMn25hlt5pQW24kKSobQRlkcweBzEAbUAEAEAL19r3MWbLl541Ucm2we04rcNwG1WwbyQCBy7fG+MzaLvWTCzhB7DSSQ2gfCnfvUcz5QBGWfZbr3cSSNqjkBzMeNpGVb2da4f8AbXDryJ2Xuefbd5JFfU/pEN829PYL/wDZP5L7v2PdV0G9ji/IGG+XPYNLlNi3a8h1DhRiCqAGoFKV2Eb6fOJp5NFeW39NV7Peyb9hXfU9Ra6pb9VeG4cY8lLBmWGy5XHxz4R+r8PccpSTQ0KNpCRw1PidTFTeTqKNvTox3aawe8C4IA1Z6z23hRxIO46EeB1j1Nox7i1pV1ipHPfz+Yl23YamO0O02dDtHBX6xZGWTlb/AGbO2e8uMevTxMLCsj7QVDHgw02VJrXiP6MJSwRsLH+qclvYxjkTv9kG/wDMX5CI75t/9Bp/82akzdBQ7jiVcFDD6ise75jVdhTX/wCck/Hh7kDOSa2jRxJSeOh8DoeUSTyaetb1KMt2pHA1dHfSC/ZjlB95LrNXGjy7SD7Kqcjt2EelJ1DYVsszbCH2FhbaxUHaDtChsUNCIAUOm2bWmzQy2SFTT7UvXcFVUa8CEUPAwB5dLVnol7uvMtDC22lhCRwS8yBXeeO2AEy77N3f+mtGaLPX9SOtwqc6zFTOgSe9WAGToCs94WW4mYSepdcUWkrGRQpKQogH2FGvA5nbAGhcO8Js9E1JkFaGJx9DVTogFNBlvJKvzGALigAgDwn5xDLS3XFBKG0lalHYEipPlAHI1/L2OWlNrfXUI7rSNiEA5D8R1J2k7qAAed3LC637xz93sHvf7RCUsG52Zs3t/wC5U/j6/gdG0BIAAAA0AyAis6qMVFYisIygekfbVqJYRU5qPdTvO88BHqWTCvr2NtTy9Xov3kIjBLr6cZqVrAUfEisW6I5CnmvXjvvO81nzZZSUgAACgGQA2RSd2kksI+wPQgAgAgDB1sKSUqFQRQiBGcIzi4yWUyvG31S0wrAe4pSfxAGhB8Yu1RxMakrS4e4/4trxWeY+WdPJeQFo5jaDuMVNYOwtrmFxTU4f4NqPDIPKZlkuJKVpCknYfpuPGGSurShVjuTWUIlu2OWFZVLau6foePzi2MsnH7QsJWs+HGL0f2ff6jV0P33NnzYbcV/dXyEuAnJCtEu8KaH4d9BEjXl2dMdlLfsxamql2XWiYRTe3XEeNEFRpwgCO6QLTFoXccelkqc61LJCEgqUCHmsaaDakgg+EAbNy7kyTtlS6X5JjrFsALUplCXakEElWHEFca1gCE6EpxcnZk19s6xlEu4pf3gUMKSkVwg6gqSrIak7zAHv0a3b+1yz05MJKDNzLr6E7QhRFK14g04UO2ALUgAgCpv2iLfLUk3KpNFTC6r/AAN0JHCqyn+EwBQFlSRedSjYTmdwGvpHjeEZNpbuvWjT6+nMshtASAkCgAoBuAik7mMVFKMdEZQJEZbNsIYT7yz3U/U7h849UcmBfX8LaPWXJe/cIc3NKcWVrNSf6oNwi1LBx9atOtNzm8s8gaR6VJ44oebEt9DoCVkJc0zyCuIO/hFTjg66w2nTrRUZvEvXw9ibiJtggAgAgCMtm2UMJOYLmxP1O4R6o5MC9v6dtF8cy5L3K/cWVEk5kmpPE6xccZKTk3J6s2rLtFbC8SfzJ2KHH9Y8ayX2l3O2nvw811H+zp9DyMSD4jaDuMVNYOztrqncQ34fLobUeGQa8/KJdbUhWhHkdh5GCeCm4oRr03TlzK2faKFFKtUkg8ovOEqQcJOMtVwOqeh63zOWUyVnE41VlZOpKAMJNdSUFJJ31gQIubufO2c+5MWMptTThxOSLpoiu0tGoCSd1RSmpFEgD0/t/aI7JsOa6zg5VH8fV0EAa6rsWjay0qtUplpRKgoSbKqqcIOXWrSdNNDXcEnOALLZaShISkBKUgBIAoABkAANABAGcAEAc0/tCTuO1QiuTTCE03ElSzzooeQgBauOz2nF7gEjnUn5CITOg2DTzKc+mF8/8DbFZ0gv25eNLdUNUUvadQn9T/XCJRjnU0t/taNLMKXGXXkvd/vcJrzpUoqUSSdSYtOXnOU5OUnls25OyHnc0INN5yHmdeUeOSRk0LG4rcYR4ddF9SQF0397f8R/SI76M3/RLnrH5/g0Z2xXmhVSDhHtJzHOmnOJKSZiV9n3FFZlHh1XEJO2nm8krNNyu0PXTlBxTFDaFxR4Rlw6Pj6kki9zu1DZ5KH1iO4jOjt2vzjH6+5ku97lMm0A8cR+ohuEpbdq44RX1NCZvFMLFMeEfCAPXX1j3dRh1dq3VRY3seHD8mcjd553tEYAdq6gnlr5wckiVvsq4rfE1hdX7akh/Y4/5o/hP6x5vmb/AKDL/n9PyaE5dp9AqAFj4Tn5HPyrHqkjDr7IuKaylvLu9v8AJHyU4tleJBKSNRv4ER61kwqFepbz3oPD/dR3sW20PimSXBqmuvFO/wANkVuODrLHaMLlY0l09iViJsREvczhmSfeSFfT6RbDQ5DbNPcuW+qT+32LY/ZpnT/fGScvu3ANx7aVefZ8okaovGACACACACACAOSulm0W5i2JtxpWJGJKAdhLbaEKpvGJJodozgDQu5bKGELCwokkEUA+pyiEo5Nxs3aFO2hJTTy+h42reJx3sp+7RuBzPifpHqikV3e1atf4Y/DHoufiyIQkkgAVJyAG2JGsScnhajnYd3EtgLdAUvXDqlP6n0+cVSlnQ6mw2TGklOssy6cl7v8Ae8YIiboIAIAWbyWACkutCihmpI0I2kDYfn46zjLkzQ7T2ZFxdWkuPNdfDv8AXx1UIsOZCAGy6ljCgecFT7AOz4v0890VylyOj2Rs9Y7eovBff2+Y0xA6EIAIAi7ZsRD4r3XNit/BW8R6pYNfe7Op3KzpLr7iJMMqaWUqqlST/wAEfOsW6nIVKc6NRxlwaJ+yr0qSAl4FY94d7nviLh0NxabalBbtZZ7+fn1NK888h51KmzUBABNCM6qNM/GPYrCMXatzTr1VKm8rGPqxw6DLzMyc8sTCg2h5vAHFGiUqBBTiOwHMV2ZRI1h00DAH2ACACACAOeul/pRVMKXJyS6MCqXXUnN3elJH+HsqO9+HUCppaWU4oJQkqUdg/rIQzgspUp1ZbsFlmzaVlOMUxgUOhBqPDxjxNMvurKrbY7RamjHpiDdc+zKDrlDM5I4Daeennviub5HS7Fs0l28teX3f2GeIG/CACACACAK6t6T6p9aQKJrVPgc/TTlF0XlHEbQodhcSitNV4P8AcGpKM43Eo95QHmaR6zGo0+0qRh1aXzLOQgAAAUAFAOA0ig7+MVFJLRGUD0IAIAIAgb2Wb1jXWAdtAqeKdvlr5xKLwzT7YtFVpdrH+UfTn8tfmJEWnJk5Zl3FPNdYFhNa4QRrTLM7M67DEXLDNta7JncUe0UsdF18+XyZFTkotpRQsUI9eI3iPU8murUJ0Z7k1hlq9DvSaqXWiTm11l1EJacUf3J2JJ/yzp8Php6VHQ8AEAEAVj063uMpJiXaVR6ZqCRqlsd88CquEcCqmYgDm+Vl1OLShIqpRoP63QbwWUqUqs1COrLCsmzEMIwpzJ7ytpP0G4RS3k7Wzs4W0N2OvN9fx0Rq3rZxSyjtSUqHmAfQmPY6mPteG9ayfTD+uPuIzDRUpKRqogDmaRacjTg5yUVz4FnMtBCQlOiQAOUUHfU4KEVCOi4GcCYQAQAQAQAl31H36f8ATH8y4shocrt1f34/9fuyNsE/3lr8YiUtDB2e8XMPEsaKTuAgAgAgAgD4RAYzqVnaEv1bq0e6ogeGz0i5PKOBuaXZVZQ6NlhWS3hYaHwJ+QJip6na2cd23gu5ehjatmpfRhVkfZVtSf03iCeDy8tIXNPdlryfT95leTLCm1qQoUKTQxcjiatOVKbhLVHS/Qde0zsiWnVVelqIJOqkEfdqPHIpP4QTrArLHgAgDlHphtozVrTBrVLR6hHAN1Cv/kxnnAGtcqSyW6de6n0Kj8hyMVzfI6PYdvwlWfgvuNMQOhNC3v8Auzv4f0j2Oph7Q/2s/ASLBTWZar7w9NItlocns9J3MM9SxopO4CACACACACAEO9r2KZI90BP1+sWw0OP2xU3rprokvv8Aci5V7AtK/dUD5GsSZr6VTs6kZ9Gn8izkKBAIzBFQeB0ig7+MlJZWjMoHoQAQAQAQBX96B/enPy/ypi2Ohxm1f93Py9EO9mqqy2fgT/KIrep1lq80IPuXobMeF4p32lKFDo29lXLNPpXyEWQfI5vbtDDjVXPg/t9yZ6CrWLFrtor2X0raVnwxIPjiSB+YxM586hgAgDii2X8cw8s6qdWrzUTADtdtukq3xBPmSYplqdrsyO7aw+fzbJOPDPIu8zlJVzjQeah9IlHU1+1ZbtpPyX1QiyD+B1C/dUD5HOLHocjb1Ozqxn0aZZoMUnfH2ACACACANe0JtLTalq0A03nYPOCWSi4rxoU3UlyK1edKlFR1UST4mLzhJzc5OUtXxMIER1uhaONvqie0jTin/Y5eUVzXM6rY112lPspax9Px7DBEDdBABABABAFbWvMdY+4saFRp4DIegi5LCOEvKva15zXN/TRDvd13FLNncKeRI+kVS1Ot2bPftYPux8uBJR4ZxC3uRWWPBSSPOn1iUNTV7ZinavuaIC4rhTackR/4ln1cTX0i0487HgAgDi28Ut1U3MN+484j+Fah9IAbrru4pZHCqTyJp6ERVLU7PZU961j3ZX19iWiJsRcvs9RpCPeVXkkfqRE4amj27UxSjDq8/L/ImxYcuOl1bWC0BpR7aR2a+0kacx8ucVyXM6rZF8qkFRm/iWnevx6eYwxA3QQAQB5vvJQkqUQlI1JgQqVI04uU3hIQ7ftcvryqG090b+J4/KLYxwcftG/dzPC/itPd/vAioka4IA9ZZ9TagtJooGoMCylVlSmpweGh9sW2UPp2Bwap+qd4+UUuODsbG/hcx6S5r27vQk48M8IAIAgbz2uG0FtB+8UKGnsg7fE7POJRjk0+1b9UYOnB/E/ovfp8xIi05MdLlv1ZUmuaVehGXqDFc9Tqth1N6jKHR/R/rGGIG6IC+b1GAnapQ8hUn1pEoamm23U3aCj1fp+o0OjGSL1rSSBseSvk394fRMWnKHXkAEAcwdOthGXtRbgH3cyA6nLLFQJcHE4hi/OIAX7mz+FamjovNPiNRzHyiE1zN7sS5UZujLnxXj+V6DjFZ04h3rm8cwQDkgYR4+165cotiuBx+16/a3DS0jw9/rw8iGiRqz6lRBBBoRmCNkD1Np5Qx2fexSQA6nH8QyVzGh9Ig4dDeW225xWKqz38/Z/QlUXqYI9scCn9DEdxmxjtq2a45Xl+TWmr3IA+7QpR3qoB6Vr6R6oGPV27TS/txb8eHv8AYXp2fdmFAKJVn2UJGXIRNJI0te6r3c0pceiXsTFnXTJFXlYfhTSvM6DlWIufQ2ltsNtZrPHcvf8AyTjNgy6dGwfxVV8zEN5m1hsy1hpBefE+u2JLqFC0keFR8obzJT2dayWHBeXD0ImeukkirSyD7qsx5jT1iSn1NbcbDi1mjLj0fv8A5Fd9lbS6KBSoefAgj5iJ6nP1KdSjPdksNEvJXpdQKLAcG85K8xrzERcEbKhtmvTWJ4l46/MkU3wTTNo14KB+kebhnLb0ccYP5/g0J29TqhRADY394+Z08o9UEYdfbVaaxBbv1f75ECpRJJJqTmSdsTNO228s+QPCaunOdW/QmgWMPP2fXLnEZLgbXZFwqVxuvSXDz5e3mPcVHXiDea0Q892TVCOynjvPn8hFsVhHG7UulXrfD/GPBfdlmfs5XfK5h6cUOy0nqmzvWuhURxSjL/1Ika06AgAgBL6Vrn/9RkVJQB17VXGTlmadpFToFDLdUJJ0gDlRSVIUQQpKkmhBqCkg+YIMD1Np5QwrvYotYQmjlKYq5eIG/wDrhENzib2W3JujupfH1+/j+9xAysot1VEJKjtp9Ts5xJvBp6VCpWliCbZuru9MAV6s8lJPoDHm8jKeyrtLO59V7kc42UmigQRsIofWJGDKEovElhmECIQAQA+3dsgMoClD7xQz+Ee6PrFUnk7HZtgreG9JfG/p3e5MRE2YQAQAQBH2zZaX0UOSh3Vbj+hj1PBh3tnC5p7r15P95FeONlJKSKEGhG4iLjiZRcZOMtUYwIhAEvZNgOPdruI947fwjb6RFySNlZ7Mq3C3tI9X9lzGJm6zAGeNXiqnypEN9m8hsW2iuOX5+xF27dwNoLjRNBmpJzoN4PCJRl1NftDZKpQdWk3har2NWYvK6tnq6AKIopY1I8NhO0x7urJj1dr1p0ez5831X7qadhWQ7NzDcuwnE44aAbBtJJ2JAqSdwiRqTru6F3m5CUalm8wgdpW1ajmtR8Ts2Cg2QBMwAQAQBzJ0+WR1NqlwCiZhtLmlBiHYXz7IUfxQBW8AWJYMmGmECmagFK8Tn6aRTJ5Z2+z7dUbeKWr4vxftoSMeGaaloWe28mi013HaPAx6ngx7i1pXEcVF5814CNbNkLYVnmk91W/gdxi1PJyN7YztZceKej/eZHR6YJLXYlQ5MJromqvLT1pEZPgbHZVFVblZ0XH5fkf4qOzCACACACACAEm+UsEvBQ9tNT4jI+lIsg+Bym26KhXU1/5L6rh7EBEzTDHduweso66Ox7Kfe4n4fn84SlyRvNmbM7X+7V/jyXX8evhq4gRWdRofYAxWgEEHQih56wPJRUk09GVhMNYVqSdUkjyNIvPn9SDhNxfJ4+RbX7OFlFc5MTB7rTQQMvacVUEHglCh+aBA6FgAgAgAgCqv2hbB66QRMpFVSy8/wOUCvGigg8BWAOcYAtJrujwHyig+hQ/ijOBIIA8ZuVS4goWKg+nEbjBPBVWowrQcJrgyu7UkFMuFCvEHeNhi5PJxN3bSt6rpy8u9Ercr9+r/AEz/ADIiM9DY7Dx/US/6/dDrFZ1QQAQAQAQAQApX5V2mhtor/wCv6RZA5vbzW9BeP2Iq79mde7Q9xOa/oOf6x7J4RrtnWf8AU1cP+K4v28ywQKZDIRUdokksI+wPQgAgCtbX/fu/6i/5jFy0OEvP9xU/7P1Oi/2fJRKLKxgdpx5ZUfDCkcqD1MemMWbABABABAGlbcgJiWeZVmHW1oP5kkfWAOK1oIJBBBBoQciCNQRsMAWLYsxjl21fCAfEZH1EUvU7mxq9rbwl3Y81wN6PDLCACAIW9Uh1jOId5uqvEe0PryiUXhmq2va9tR31rHj5c/cU7DnOqfQo6VorwOR8teUWSWUc5YXHYV4zemj8H+5LGik7gIAIAIAIAIAr28U91r6iM0p7KfAbeZqYtisI4raVwq9w2tFwXl+Rvu7JdUwkU7Su0rnoOQpFcnlnTbNt+xt0ub4vz/BJx4Z4QAQBi44EgqOQAJPgNYEZSUIuT0XEq99zEpSjqok+Zi84CpNzk5PnxOr+iGzyzY8ok6qQXOTilLT/AO1QgQHGACACACACAOVemW7xlLUdITRt89c2dna/eDgQvFlsBTvgCMudaOFRZUclGqfHaOY+XGITXM32xbtRk6MufFeP5G+KzpggAgD4RAYzwZWE0zgWpHuqI8jSL0fP6tPs6kodG18hmu1bwADTppTJCjpTcd3AxXKPNG+2XtNJKjVfg/s/sNUQOiCACACAFe8lvgAtNGpOSlDZwTvPH+hOMebOf2ntRJOlRfHm/svf9SzIs43UI95SR5kCJvQ0FCn2lWMOrS+bLOik78IAIAIAXr32jgb6pJ7S9eCf9z6VicFzNJtm7UKfYx1lr4fn3IK6VhqnZxmWRX7xYCiPZSM1q5JBPKLDljslhlKEpQkAJSAlIGgAFABygDOACACACACAEzpUuYLSkilAH2hqq2TlmadpBJ0CwAPEJOyAOU3G1NrKVBSFoJBBBSpKgcwQcwQYHqbTyhzsC8AdAQ4QHNAdAv8ARXDy3RVKODq9nbUjWSp1XiXr+f1dCeiJuAgAgCtLTcxPOKGhWojzNIuWhwV1NTrzkubfqaselBJWfbbzIolVU+6rMcto5GIuKZnW20a9BYi8ro9CZavh7zXkr6EfWI7htIbe/wCUPk/wDt8Pda5lX0A+sNwT29/xh83+CGtC3HnRRSqJ91OQ57TzMSUUjV3G0biusSeF0XAjYkYJs2a7hebUTQBaSfCorHj0L7WahWhJ8mvUsyKTvQgAgCKtq20MCmSnNid3FW4cNT6xJRya6+2jTtljWXT3ESYfUtRWo1UTUmLTj6lSVSbnN5bOiugy4xlGDNvpo++miEnVtvUV3KXkSNgCdDUQIFqQAQAQAQAQAQAQBWHSv0XJn6zMrhRNAdoHJLwGgJ9ldMgrQ6HeAOc7QkXGHFNPIU24g0UlQoQf+M+IgCQs+8TzWRONO5WvI6/OIuKZs7batejwb3l3++pMs3vbp2m1g8CD86RHcNpDbtNr4oNeHH2NO1r0Y0FDSSmuRUaVptAA08ax6odTFvNsupBwpLGeb1/e8WomaI9paVW4aISpR4CvnujxvBbSo1KrxCLZMMXUeNMRQjxNT6CnrEd9Gzp7EuJfyaX73e5upudve8kf/qPN8ylsDrU+n5M1XPTTJ014pB+sN8m9gwxwm/l+TWeuev2XEnxBT8qx7vlE9g1F/Gafjw9yKnrGeazUg094Zj005xJSTNbXsLijxlHh1XFEfHphjJZV6ShIQ6kqAyCgc6bAQdfGIOHQ3tptl04KFVZxzWpuuXvbp2W1k8SB8qx5uMypbdpY+GD9PciZ687y6hNGx8OvmfpSJKCNdcbYr1FiPwru1+ftgh20KWoAAqUo0AFSVEnIAakkxI1Tbbyy9eirojLakTdoJ7YOJqXNDh3Kd2V2hGzbnkB4XXABABABABABABABABAEHei6MpPowzTKVkd1Y7K0/hUM6cNOEAUD0i9Ez8hiel8T8qBUnIuN78YAzT8YFNagbQK2gAgDbsmUDryGyaBRzPAAk045R43hGTZ0FXrRpt4z/ksWWlktpCUJCQNg+u88YpydvSpQpR3ILCPWBYEAEAEAEAIl7JVDb/YyxJxEDQGp8q7otg+ByG2KNOlX+Dmstd5CxI1QQBaNx+hmZm0B2aUZVo0wpKauLG/CSMA3FWfClCQLrujcKSs4Vl2quUoXXO04d+dKJruSAIAZ4AIAIAIAIAIAIAIAIAIAIAIArW/HQ9KThU7L/wB1fOZwiraz8SNh4ppqSQYAoy9Vw56QJ69k9WP8Vvttn8wHZ8FAHhAC404UqCkmhBqDugShNwkpRfFD3YdtpfABolwajfxT+myKpRwdhYbRhcx3ZcJdOvh7EvETZBABABAEZbNsIYTvWRkn6ncI9UcmBe39O2j1lyXv3CDMPqWorUaqJqTFxxtSpKpNzk8tjXdLo3n5+im2i20f8Z2qEU3pyqv8oI8IEC9rjdFUnIFLih9omB/iLGST/wCWjMJ8TU7iNIAfoAIAIAIAIAIAIAIAIAIAIAIAIAIAIA+EV1gCm+lfok64mas9CUuauMJokL+JvYF706K117wFCuIUhRCgpC0mhBBCkkHMEaggwPU2nlE1IXpdQKLAcHHJXnt5iIOCNvb7arU1ia3l9fmTDV7GTqHE8gfkYjuM2cNt271TX74n1y9jI0Dh5AfMw3Gey23brRN+X5ImfvW4rJtIbG/vK/QeUSUDXXG26s+FNbvfqyBJUpW1SieJJP1MTNLKTk8t5Zd/RN0TKSpE5aCKUopqXUM67FOg6U1CPPdA8LxgAgAgAgAgAgAgAgAgAgAgAgAgAgAgAgAgAgAgBUvl0eyVo5vNlDux5uiV+ByIWNnaBpspAFPW/wBBU60SZVxqYTsBPVOeFFdnniEAIlpXSm2DhdZwkfG2f5VGAMJC6008rC21iP42x81CAHiweg6fdoZhTUsnbUh1fJKDhP8AEIAt+5nRpJWeQtCC68P8Z2ilD8ApRHiM+JgBzgAgAgAgAgAgAgAgAgAgAgD/2Q=="/>
          <p:cNvSpPr>
            <a:spLocks noChangeAspect="1" noChangeArrowheads="1"/>
          </p:cNvSpPr>
          <p:nvPr/>
        </p:nvSpPr>
        <p:spPr bwMode="auto">
          <a:xfrm>
            <a:off x="194155" y="-144463"/>
            <a:ext cx="406294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AutoShape 10" descr="data:image/jpeg;base64,/9j/4AAQSkZJRgABAQAAAQABAAD/2wCEAAkGBxQTERUUExQUFRUXGBsZGBgXGBcZGxofHBwWIBgcGh0ZHCgiGRwlGx0dITMhJSkrLi4uHCIzODYsNygtLisBCgoKDg0OGxAQGywmICQ0LCw1LDAvNDQvLCwsLCwsLDQsLywsNCwsLCwsLCwsLCw0LywsLCwsLCwsLCwsLCwsLP/AABEIAPcAzAMBEQACEQEDEQH/xAAcAAACAgMBAQAAAAAAAAAAAAAABgUHAgQIAwH/xABJEAABAgMFBAcFBQUHAQkAAAABAgMABBEFBhIhMUFRYYEHEyIycZGhQlJiscEUI3KC0QgzkrLwFiRDU3Ph8RUXNFRjg6KjwuL/xAAbAQEAAgMBAQAAAAAAAAAAAAAAAgMEBQYBB//EADcRAAIBAwEFBgYBAwQDAQAAAAABAgMEETEFEiFBURNhcYGx0SKRocHh8DIUI/EVNFJyQkNiM//aAAwDAQACEQMRAD8AvGACAIW896pWQbC5p0N4q4U5qWqlK4UjM0qKnQVFdYAr6d6e5IJV1UvMrUAcOINoSTsqQskDjQnhACHPdN9pLxBPUNBQIGFskp3EFSjn4jlACWb1T2PH9smsR9rrnQfPFAHlP3gmnl9Y7MPLXvU4o08M8uUAS0t0jWmhsNpnXsINRUhSvDGoFVOFaQAyWN03Wgy2UOBqYPsrcSQRwPVlIUPXiYAsG4XTMzNuJYmkCXdVkhYVVtZ901zQTsrUHeDQEC1Aa6QB9gAgAgBJ6QekmWsxITTrphQqlpKgKD3lqzwjkSd2pAFVTfTzPKQtKGZdtR7qwFqKeSlUUeVOBgBW/wC0+1aqP21ztChyb27hh7PiKQAvuW3Mqc6wzD5c1xlxZV/FWsAbc3e2ecNVzk0o/wCs5QeABoIAY7F6XrTl2w31qXgDkp5JWqm7FUEjxqYAfrD6fGuqH2yWcDoOZYwlBG+jiwUnhU+OyAHq6XSPIWgoNsuFLpFQ06MCzQVOHMpUQKmiScgTADdABABABABAHPHTJ0jTKpxyUlnVMssnAstqKVOLHfqoZhINU4RrQk1yoBVU1NuOEFxa1kCgK1FRAzNBU6VJgCYsS6y5psrbdZqMikleIeNE5V2EVjFrXcaUsST/AHzKalZQeGmSVnXJdS8EPt4m1VHWNrFUGhoc9eYiipfQcMwfHo1qVyuFu5i+JNSlyQy6FIWlxomi23UA1HA0piGw0HjGPO+344aw+TRU7jeWHr3Gw/ctoOodYJbIUCpB7aFJr2hQ6VGVMxwiEb6e64z49/M8VxLGJGpbtx0qWlyXwo7QxNnukVzI3fh03U22Ub9pbtTj3kqdy0sSIm8dzC24hTAUppawkpGakVPqnidNsX297vRanqvqWUrjKxLUgrxWGuUcwKzSc0LGih9CNojKt68a0cr5F1OoprKNq5975mzng4ws4a9tok9WsbQpO+ntaiLyw6quheZm0JVMwycjkpJ7yFCmJKuIrzBB2wBKzcyhpCnHFBCEJKlKJoAAKknhSAOYukzpLetBxTbKlNSgJCUAkFz4nKa12J0HjnACNIya3nEttjEpRoB+u4cYjOcYR3paHkpKKyxkTclwzIZqcASlS3KdnPUJ3muQ8Kxhf10ez3+fQo/qFu7xMm4SDMVrhl0pTQA9tRp2sR2Z1NdxAFNmP/qDVP8A+voir+pe73khO3NacdSScDKEgBpApU1zJVtrlnqd+UUwvZxi+cnzZCNxJLv6nla1zkuYENFthkDtYU4lqNdpOZAG867NIlSvXHMpZb+iEK7XF8WRFtXJKQhEshbilZqcWtICaUyAy15xkUb7OXUeO5IthcZ4yI+ZuO822pxx1hCUipqpf0RruArWLY38JSUYpv8AfEmriLeEmLLTqkKCkKKVA1Ckkgg7wRmIzjIGu6HSHOyLyVh5x1qo6xpxZUlSdtMVcCtyhtpWoqCB1hKTCXEIcQapWkKSd4UAR6GAPWACACAOQOklbRtWdLNSgvr196v3lOHWYqcKQBP9Hs4h5tTLiEKW3mklKSSnmPZNORG6NRfwlCW/FvD9TCuYuL3lzHVtlKe6lKfAAfKNa23qYrbZnHh4EAEAEAEAaVr2Y3MNFtwZHMEapOwjcYtpVZUpb0ScJuDyhUv5doFBmGUgFI+8SNqR7XiNvDPZnnWN00+zlz0Mi3rcd1mr0RXxNnzyQtVJd8hDtdE59hzPTCTmfdKuEbczR3/aFvgaps5pWVEuTFNpyLbZ8MlkcUcYAre493vtDhccH3SDmPeVqE+G08t8YV7c9lHdjq/oY9eruLC1LEk7IabdcdSntuUqdwAAoncCRX/gRp51pyioPRGFKbaSfI34qIBABABABAGK0gihAI45x6ngEJed9qWl1uBtvH3UdhPeOmzYKnlGTbRnVqKOXgupKU5YyVEpRJJOZOZjoFwNkdoXacbVJyxZqWiy31ddcOBOGu40pAElABABAHIfSVYypS05lokEFwuJPwuHEmvEA05QBPXDtSXXRBbbbmAMOIAJ6wcKe1vG3UcNRe0qkeOW4+hhXEJrjngO0awxDzdaCtajiCQfMfKJJ4PU8EbMOzLOYSJlsa0ol0ch2XOQSfGLoqlPh/F/T3X1JpQl3ehnZdvMP5IXRe1tfZWDtFDrThWPKtvUp8WuHXkJ0pR1JOKCsIAIA+EVyOYj0FMXks37PMuNjug1T+E5p8aDLlHR29XtKakbSlPfimaszMuPulS1KccWQCTmScgPoItbwsssLlsWzhLsIaHsjM71HNR86xzdao6k3JmqnPek2bsVEAgAgDVtC0WmE4nVpQNlTmfADM8osp0p1HiKySjCUtER0tar0xmw31bf+a8DnxQ2DVXiSB8oulShT/m8vovuybhGH8nx6IlJeWw95Slq95VPRIASnkK76xRKWdFgrbye8QPCCvZPy7TQL6EuHVts5knfwG8/XKMq1p1Jy+B46suoxnJ/DwKoop13spSFLVQJTRKaqOQGwCN/FYWDYpYWDsm7Fl/ZZOXlycRaaQgkaEpSAojhWsenpJwAQAQBzn+0Hd1bU8JwAlqYSlJVsS4hIThO6qEgjfRW6AE250/LJWETLaNaodOWE7lEaiuhOnhphXdOq45pt96KK0ZtZi/ItaNEa4IAIAhreu2zMiqhgcGjideFfeHjnuIjJoXM6XBcV0LadWUPAWlWvOWeoJmB17JNErrmfBWteCt2W+MxUaFysw4Pp+C/cp1VmPBjZY1uszIq0rtbUHJQ5bRxFRGDWt50n8S8zHnTlDUkooKwgCuulBkB1le1SCD+U5fzGNxs2T3ZIzbV8GiCueyFTrAOmKvNIKh6iMq7bVGWC6s8QZcUc6awIA156ebZQVurCEjadvADUngInCnKbxFZJRi5PCEycve9ML6mRbNT7ZAKqb6HJA4n0jYws4Uo79Z+X7qZUaEYLeqMlbFuklCutmVde8c6qJKQeFe8eJ8oorXja3aawiuddvhHghmjCMcIAIAR7+z8sglIbQ5MkUxHPqxsJGhVuHM7K7Oxp1ZLOWo+pl28ZvnwF24V3nJ6fZZbBIxBbitiUJIxqPLIbyQNsbczTsKACACACAEXposRyaspxLIKltqS6EJ1UE1CgBtISSqm2kAcvSLyULBW2HE7UkkVHApzB4xCcXJYTwzySbXBlv3etBh1lIlz2UgDAScSNwNSTz0jn7inUhN7/Pn1NZUjKMviJSKCsIAIA832UrSUrSFJORBFQYlGTi8o9TaeUV3eW6S5c9fKlZQDUgE42+IIzKRv1G2uZjb295Gr8FTX6MzaVdT+GRu3avzWjc1QHQOgUH5xs/EOe+Kriwx8VP5exCrbc4fIeS4KYqjDStailN9d3GNZh5wYmCpb6WyJmYqjNtAwpO/PNXM+gEb+zoulT46s2VCnuR46kTZs4WXUOp1QoGm+mo5jKL6kFOLi+ZZKO8mi6bOnkPtpcbNUnzB2g7iI5upTlTluyNXKLi8MgrzXublqoRRx7d7KPxEbfhHpGVbWcqvxS4L1LaVBz4vQUbMsyZtJ3rHFKwA5rOg+FA0r4Zb+OwqVaVrHdiuPT3MqU4UVhFj2TZbUu3gaTQbTqpR3qO0xp6tWVWWZMwZzc3lm7FRAIAIA8pqZQ2krcUEJGpJoP64RKMXJ4iuJ6k28IqC8c6w46fs7WBNSSolRUsnUnEThHAc9w6C3hUjH43l+hs6cZJfEy3P2b7EcT9om1ApbUkNIJ0WQarI3gUArvJGwxkFheEAEAEAEAEAcqdMV3VylpvEoo0+outKAok4s1gbKpUSCNxB2iANC59vsMKHXNAHQPJBxAHYobfEZ+MYN3b1Ki+F+Rj1qUpLg/IsyUmkOJCm1pWk7Umv/AAeEaWUJReJLBgOLTwz2iJ4EAEAEAIN97qABUwwAAM3EDTipO7iI2tndttU5+TMyhX/8ZCaq0nS0GS4rqwa4K5f8VzpGx7KG9v449TK3I53scTUiwkEAbUjaLrOLqnFIxChwmlf9+OoiE6cJ/wAlkjKEZaomroXbM0srWSGkntHao64R9TGNd3PYrC1ZVWq7iwtS02GUoSEoASlIoAMgI0cpOTyzXttvLPSIngQAQB8UoAVJAA1JyAj1LIEa+F5pVSerShMwsaKNcCeII73gMuOyNnaWtVPeb3V9TLo0Zri+Al2TZrs0+hhlJW44oJSAN+pNNEgVJOgAJ2RtjNOy7JkUsMNMpphbQlAoKd0AaQBtwAQAQAQAQBHW/YbE4ypiYbS4hWw6g7FJOqVDeIA4/vDYrsnMuS7ySlbaiNMlD2VJ3pIzEATt3b4oYGFUugV1W0AlRppiB127RGvuLKVR5UvJmNUoOXFMsGzLQS+2HEBYB99JSdm/UcRlGpqU3TluswpxcXhm3FZEIAIAS+kO3UpbMsg1WqnWU9lOtDxJplu8Y2Vhbty7R6LQyram295lcRuDOCACACAGm4dupl3S24aNuUzOiVDQncDoT4bowb63dSO9HVGPcU95ZWqLSjRmvCACAMHV4UlRBNATQAk5bgMyeEepZeAuIj27fhopU2lgubD1wATlp2cyc+IMbOjYTTUnLHgZdO2erfyEVxRcXkkAqOSUDLPQJAjaxWFgzEsI6l6J7mIkJJtS2kpmnE1eVqoVNQip0CRhBAyJFY9PR4gAgAgAgAgAgAgCEvPdSUn0YJplK6d1Wi0/hUMx4aHaDAHLV9LnzFmvqbdQrBi+7eAOBYzoQdAqmqa1HrAGnK3mm2xRL66fEQr+asY8rWjLWKK3Rg+Q23fvghLZM1MY1mlEhojDwqlIBP8AWcYFeybl/ajheJjVKDb+BfU2ZrpAl09xDiz4BI8ya+kQjs6o9WkRVrLmLlq36mHAUtgMpPu5q/iOnIAxmUrCnHjLiXwtorXiKylEkkmpOZJjO0Mg+toKjQAk7gKmBKMXJ4isskG7CmFCoaVzoPmREd5GZHZt1JZUH6epi7YkwkVLSuVFfy1j3eR5PZ11BZcH5cfQ0FJINCKHcY9MNpp4Z8geE7Y165iXASlQWgaIXmB4HUeFaRi1rSnU4tYfVFM6EJ8Rpk+kRo/vWlpPwkKHrSMGezZr+LRju1fJm1PXzl1NKDT5bcI7Ki0VU5UpwiELKopLejleJGNvJPiuAlzF7JxVQX1U3pCU+RCQRGyjaUVx3TLVCmuRpSMlMTbwQ0hx91WwVUo6CpOwDechGQoqKwixJLQ6Z6OujeWs9pta20LnMNVuntYVGtQ3XJNAcOIAE86R6ejvMPJQlS1qCUpBUpRNAABUknYAIAqeZtqatbrHUTP/AEyyW1YftBIbcfOIDJSiMCa9nUCpocRqEga/9i7ukdq0EKc160zrWOu+taV5QBuPGesZKZlqYXaVmZFaVkLdaQfbQsGi0jy4DvACzrMn25hlt5pQW24kKSobQRlkcweBzEAbUAEAEAL19r3MWbLl541Ucm2we04rcNwG1WwbyQCBy7fG+MzaLvWTCzhB7DSSQ2gfCnfvUcz5QBGWfZbr3cSSNqjkBzMeNpGVb2da4f8AbXDryJ2Xuefbd5JFfU/pEN829PYL/wDZP5L7v2PdV0G9ji/IGG+XPYNLlNi3a8h1DhRiCqAGoFKV2Eb6fOJp5NFeW39NV7Peyb9hXfU9Ra6pb9VeG4cY8lLBmWGy5XHxz4R+r8PccpSTQ0KNpCRw1PidTFTeTqKNvTox3aawe8C4IA1Z6z23hRxIO46EeB1j1Nox7i1pV1ipHPfz+Yl23YamO0O02dDtHBX6xZGWTlb/AGbO2e8uMevTxMLCsj7QVDHgw02VJrXiP6MJSwRsLH+qclvYxjkTv9kG/wDMX5CI75t/9Bp/82akzdBQ7jiVcFDD6ise75jVdhTX/wCck/Hh7kDOSa2jRxJSeOh8DoeUSTyaetb1KMt2pHA1dHfSC/ZjlB95LrNXGjy7SD7Kqcjt2EelJ1DYVsszbCH2FhbaxUHaDtChsUNCIAUOm2bWmzQy2SFTT7UvXcFVUa8CEUPAwB5dLVnol7uvMtDC22lhCRwS8yBXeeO2AEy77N3f+mtGaLPX9SOtwqc6zFTOgSe9WAGToCs94WW4mYSepdcUWkrGRQpKQogH2FGvA5nbAGhcO8Js9E1JkFaGJx9DVTogFNBlvJKvzGALigAgDwn5xDLS3XFBKG0lalHYEipPlAHI1/L2OWlNrfXUI7rSNiEA5D8R1J2k7qAAed3LC637xz93sHvf7RCUsG52Zs3t/wC5U/j6/gdG0BIAAAA0AyAis6qMVFYisIygekfbVqJYRU5qPdTvO88BHqWTCvr2NtTy9Xov3kIjBLr6cZqVrAUfEisW6I5CnmvXjvvO81nzZZSUgAACgGQA2RSd2kksI+wPQgAgAgDB1sKSUqFQRQiBGcIzi4yWUyvG31S0wrAe4pSfxAGhB8Yu1RxMakrS4e4/4trxWeY+WdPJeQFo5jaDuMVNYOwtrmFxTU4f4NqPDIPKZlkuJKVpCknYfpuPGGSurShVjuTWUIlu2OWFZVLau6foePzi2MsnH7QsJWs+HGL0f2ff6jV0P33NnzYbcV/dXyEuAnJCtEu8KaH4d9BEjXl2dMdlLfsxamql2XWiYRTe3XEeNEFRpwgCO6QLTFoXccelkqc61LJCEgqUCHmsaaDakgg+EAbNy7kyTtlS6X5JjrFsALUplCXakEElWHEFca1gCE6EpxcnZk19s6xlEu4pf3gUMKSkVwg6gqSrIak7zAHv0a3b+1yz05MJKDNzLr6E7QhRFK14g04UO2ALUgAgCpv2iLfLUk3KpNFTC6r/AAN0JHCqyn+EwBQFlSRedSjYTmdwGvpHjeEZNpbuvWjT6+nMshtASAkCgAoBuAik7mMVFKMdEZQJEZbNsIYT7yz3U/U7h849UcmBfX8LaPWXJe/cIc3NKcWVrNSf6oNwi1LBx9atOtNzm8s8gaR6VJ44oebEt9DoCVkJc0zyCuIO/hFTjg66w2nTrRUZvEvXw9ibiJtggAgAgCMtm2UMJOYLmxP1O4R6o5MC9v6dtF8cy5L3K/cWVEk5kmpPE6xccZKTk3J6s2rLtFbC8SfzJ2KHH9Y8ayX2l3O2nvw811H+zp9DyMSD4jaDuMVNYOztrqncQ34fLobUeGQa8/KJdbUhWhHkdh5GCeCm4oRr03TlzK2faKFFKtUkg8ovOEqQcJOMtVwOqeh63zOWUyVnE41VlZOpKAMJNdSUFJJ31gQIubufO2c+5MWMptTThxOSLpoiu0tGoCSd1RSmpFEgD0/t/aI7JsOa6zg5VH8fV0EAa6rsWjay0qtUplpRKgoSbKqqcIOXWrSdNNDXcEnOALLZaShISkBKUgBIAoABkAANABAGcAEAc0/tCTuO1QiuTTCE03ElSzzooeQgBauOz2nF7gEjnUn5CITOg2DTzKc+mF8/8DbFZ0gv25eNLdUNUUvadQn9T/XCJRjnU0t/taNLMKXGXXkvd/vcJrzpUoqUSSdSYtOXnOU5OUnls25OyHnc0INN5yHmdeUeOSRk0LG4rcYR4ddF9SQF0397f8R/SI76M3/RLnrH5/g0Z2xXmhVSDhHtJzHOmnOJKSZiV9n3FFZlHh1XEJO2nm8krNNyu0PXTlBxTFDaFxR4Rlw6Pj6kki9zu1DZ5KH1iO4jOjt2vzjH6+5ku97lMm0A8cR+ohuEpbdq44RX1NCZvFMLFMeEfCAPXX1j3dRh1dq3VRY3seHD8mcjd553tEYAdq6gnlr5wckiVvsq4rfE1hdX7akh/Y4/5o/hP6x5vmb/AKDL/n9PyaE5dp9AqAFj4Tn5HPyrHqkjDr7IuKaylvLu9v8AJHyU4tleJBKSNRv4ER61kwqFepbz3oPD/dR3sW20PimSXBqmuvFO/wANkVuODrLHaMLlY0l09iViJsREvczhmSfeSFfT6RbDQ5DbNPcuW+qT+32LY/ZpnT/fGScvu3ANx7aVefZ8okaovGACACACACACAOSulm0W5i2JtxpWJGJKAdhLbaEKpvGJJodozgDQu5bKGELCwokkEUA+pyiEo5Nxs3aFO2hJTTy+h42reJx3sp+7RuBzPifpHqikV3e1atf4Y/DHoufiyIQkkgAVJyAG2JGsScnhajnYd3EtgLdAUvXDqlP6n0+cVSlnQ6mw2TGklOssy6cl7v8Ae8YIiboIAIAWbyWACkutCihmpI0I2kDYfn46zjLkzQ7T2ZFxdWkuPNdfDv8AXx1UIsOZCAGy6ljCgecFT7AOz4v0890VylyOj2Rs9Y7eovBff2+Y0xA6EIAIAi7ZsRD4r3XNit/BW8R6pYNfe7Op3KzpLr7iJMMqaWUqqlST/wAEfOsW6nIVKc6NRxlwaJ+yr0qSAl4FY94d7nviLh0NxabalBbtZZ7+fn1NK888h51KmzUBABNCM6qNM/GPYrCMXatzTr1VKm8rGPqxw6DLzMyc8sTCg2h5vAHFGiUqBBTiOwHMV2ZRI1h00DAH2ACACACAOeul/pRVMKXJyS6MCqXXUnN3elJH+HsqO9+HUCppaWU4oJQkqUdg/rIQzgspUp1ZbsFlmzaVlOMUxgUOhBqPDxjxNMvurKrbY7RamjHpiDdc+zKDrlDM5I4Daeennviub5HS7Fs0l28teX3f2GeIG/CACACACAK6t6T6p9aQKJrVPgc/TTlF0XlHEbQodhcSitNV4P8AcGpKM43Eo95QHmaR6zGo0+0qRh1aXzLOQgAAAUAFAOA0ig7+MVFJLRGUD0IAIAIAgb2Wb1jXWAdtAqeKdvlr5xKLwzT7YtFVpdrH+UfTn8tfmJEWnJk5Zl3FPNdYFhNa4QRrTLM7M67DEXLDNta7JncUe0UsdF18+XyZFTkotpRQsUI9eI3iPU8murUJ0Z7k1hlq9DvSaqXWiTm11l1EJacUf3J2JJ/yzp8Php6VHQ8AEAEAVj063uMpJiXaVR6ZqCRqlsd88CquEcCqmYgDm+Vl1OLShIqpRoP63QbwWUqUqs1COrLCsmzEMIwpzJ7ytpP0G4RS3k7Wzs4W0N2OvN9fx0Rq3rZxSyjtSUqHmAfQmPY6mPteG9ayfTD+uPuIzDRUpKRqogDmaRacjTg5yUVz4FnMtBCQlOiQAOUUHfU4KEVCOi4GcCYQAQAQAQAl31H36f8ATH8y4shocrt1f34/9fuyNsE/3lr8YiUtDB2e8XMPEsaKTuAgAgAgAgD4RAYzqVnaEv1bq0e6ogeGz0i5PKOBuaXZVZQ6NlhWS3hYaHwJ+QJip6na2cd23gu5ehjatmpfRhVkfZVtSf03iCeDy8tIXNPdlryfT95leTLCm1qQoUKTQxcjiatOVKbhLVHS/Qde0zsiWnVVelqIJOqkEfdqPHIpP4QTrArLHgAgDlHphtozVrTBrVLR6hHAN1Cv/kxnnAGtcqSyW6de6n0Kj8hyMVzfI6PYdvwlWfgvuNMQOhNC3v8Auzv4f0j2Oph7Q/2s/ASLBTWZar7w9NItlocns9J3MM9SxopO4CACACACACAEO9r2KZI90BP1+sWw0OP2xU3rprokvv8Aci5V7AtK/dUD5GsSZr6VTs6kZ9Gn8izkKBAIzBFQeB0ig7+MlJZWjMoHoQAQAQAQBX96B/enPy/ypi2Ohxm1f93Py9EO9mqqy2fgT/KIrep1lq80IPuXobMeF4p32lKFDo29lXLNPpXyEWQfI5vbtDDjVXPg/t9yZ6CrWLFrtor2X0raVnwxIPjiSB+YxM586hgAgDii2X8cw8s6qdWrzUTADtdtukq3xBPmSYplqdrsyO7aw+fzbJOPDPIu8zlJVzjQeah9IlHU1+1ZbtpPyX1QiyD+B1C/dUD5HOLHocjb1Ozqxn0aZZoMUnfH2ACACACANe0JtLTalq0A03nYPOCWSi4rxoU3UlyK1edKlFR1UST4mLzhJzc5OUtXxMIER1uhaONvqie0jTin/Y5eUVzXM6rY112lPspax9Px7DBEDdBABABABAFbWvMdY+4saFRp4DIegi5LCOEvKva15zXN/TRDvd13FLNncKeRI+kVS1Ot2bPftYPux8uBJR4ZxC3uRWWPBSSPOn1iUNTV7ZinavuaIC4rhTackR/4ln1cTX0i0487HgAgDi28Ut1U3MN+484j+Fah9IAbrru4pZHCqTyJp6ERVLU7PZU961j3ZX19iWiJsRcvs9RpCPeVXkkfqRE4amj27UxSjDq8/L/ImxYcuOl1bWC0BpR7aR2a+0kacx8ucVyXM6rZF8qkFRm/iWnevx6eYwxA3QQAQB5vvJQkqUQlI1JgQqVI04uU3hIQ7ftcvryqG090b+J4/KLYxwcftG/dzPC/itPd/vAioka4IA9ZZ9TagtJooGoMCylVlSmpweGh9sW2UPp2Bwap+qd4+UUuODsbG/hcx6S5r27vQk48M8IAIAgbz2uG0FtB+8UKGnsg7fE7POJRjk0+1b9UYOnB/E/ovfp8xIi05MdLlv1ZUmuaVehGXqDFc9Tqth1N6jKHR/R/rGGIG6IC+b1GAnapQ8hUn1pEoamm23U3aCj1fp+o0OjGSL1rSSBseSvk394fRMWnKHXkAEAcwdOthGXtRbgH3cyA6nLLFQJcHE4hi/OIAX7mz+FamjovNPiNRzHyiE1zN7sS5UZujLnxXj+V6DjFZ04h3rm8cwQDkgYR4+165cotiuBx+16/a3DS0jw9/rw8iGiRqz6lRBBBoRmCNkD1Np5Qx2fexSQA6nH8QyVzGh9Ig4dDeW225xWKqz38/Z/QlUXqYI9scCn9DEdxmxjtq2a45Xl+TWmr3IA+7QpR3qoB6Vr6R6oGPV27TS/txb8eHv8AYXp2fdmFAKJVn2UJGXIRNJI0te6r3c0pceiXsTFnXTJFXlYfhTSvM6DlWIufQ2ltsNtZrPHcvf8AyTjNgy6dGwfxVV8zEN5m1hsy1hpBefE+u2JLqFC0keFR8obzJT2dayWHBeXD0ImeukkirSyD7qsx5jT1iSn1NbcbDi1mjLj0fv8A5Fd9lbS6KBSoefAgj5iJ6nP1KdSjPdksNEvJXpdQKLAcG85K8xrzERcEbKhtmvTWJ4l46/MkU3wTTNo14KB+kebhnLb0ccYP5/g0J29TqhRADY394+Z08o9UEYdfbVaaxBbv1f75ECpRJJJqTmSdsTNO228s+QPCaunOdW/QmgWMPP2fXLnEZLgbXZFwqVxuvSXDz5e3mPcVHXiDea0Q892TVCOynjvPn8hFsVhHG7UulXrfD/GPBfdlmfs5XfK5h6cUOy0nqmzvWuhURxSjL/1Ika06AgAgBL6Vrn/9RkVJQB17VXGTlmadpFToFDLdUJJ0gDlRSVIUQQpKkmhBqCkg+YIMD1Np5QwrvYotYQmjlKYq5eIG/wDrhENzib2W3JujupfH1+/j+9xAysot1VEJKjtp9Ts5xJvBp6VCpWliCbZuru9MAV6s8lJPoDHm8jKeyrtLO59V7kc42UmigQRsIofWJGDKEovElhmECIQAQA+3dsgMoClD7xQz+Ee6PrFUnk7HZtgreG9JfG/p3e5MRE2YQAQAQBH2zZaX0UOSh3Vbj+hj1PBh3tnC5p7r15P95FeONlJKSKEGhG4iLjiZRcZOMtUYwIhAEvZNgOPdruI947fwjb6RFySNlZ7Mq3C3tI9X9lzGJm6zAGeNXiqnypEN9m8hsW2iuOX5+xF27dwNoLjRNBmpJzoN4PCJRl1NftDZKpQdWk3har2NWYvK6tnq6AKIopY1I8NhO0x7urJj1dr1p0ez5831X7qadhWQ7NzDcuwnE44aAbBtJJ2JAqSdwiRqTru6F3m5CUalm8wgdpW1ajmtR8Ts2Cg2QBMwAQAQBzJ0+WR1NqlwCiZhtLmlBiHYXz7IUfxQBW8AWJYMmGmECmagFK8Tn6aRTJ5Z2+z7dUbeKWr4vxftoSMeGaaloWe28mi013HaPAx6ngx7i1pXEcVF5814CNbNkLYVnmk91W/gdxi1PJyN7YztZceKej/eZHR6YJLXYlQ5MJromqvLT1pEZPgbHZVFVblZ0XH5fkf4qOzCACACACACAEm+UsEvBQ9tNT4jI+lIsg+Bym26KhXU1/5L6rh7EBEzTDHduweso66Ox7Kfe4n4fn84SlyRvNmbM7X+7V/jyXX8evhq4gRWdRofYAxWgEEHQih56wPJRUk09GVhMNYVqSdUkjyNIvPn9SDhNxfJ4+RbX7OFlFc5MTB7rTQQMvacVUEHglCh+aBA6FgAgAgAgCqv2hbB66QRMpFVSy8/wOUCvGigg8BWAOcYAtJrujwHyig+hQ/ijOBIIA8ZuVS4goWKg+nEbjBPBVWowrQcJrgyu7UkFMuFCvEHeNhi5PJxN3bSt6rpy8u9Ercr9+r/AEz/ADIiM9DY7Dx/US/6/dDrFZ1QQAQAQAQAQApX5V2mhtor/wCv6RZA5vbzW9BeP2Iq79mde7Q9xOa/oOf6x7J4RrtnWf8AU1cP+K4v28ywQKZDIRUdokksI+wPQgAgCtbX/fu/6i/5jFy0OEvP9xU/7P1Oi/2fJRKLKxgdpx5ZUfDCkcqD1MemMWbABABABAGlbcgJiWeZVmHW1oP5kkfWAOK1oIJBBBBoQciCNQRsMAWLYsxjl21fCAfEZH1EUvU7mxq9rbwl3Y81wN6PDLCACAIW9Uh1jOId5uqvEe0PryiUXhmq2va9tR31rHj5c/cU7DnOqfQo6VorwOR8teUWSWUc5YXHYV4zemj8H+5LGik7gIAIAIAIAIAr28U91r6iM0p7KfAbeZqYtisI4raVwq9w2tFwXl+Rvu7JdUwkU7Su0rnoOQpFcnlnTbNt+xt0ub4vz/BJx4Z4QAQBi44EgqOQAJPgNYEZSUIuT0XEq99zEpSjqok+Zi84CpNzk5PnxOr+iGzyzY8ok6qQXOTilLT/AO1QgQHGACACACACAOVemW7xlLUdITRt89c2dna/eDgQvFlsBTvgCMudaOFRZUclGqfHaOY+XGITXM32xbtRk6MufFeP5G+KzpggAgD4RAYzwZWE0zgWpHuqI8jSL0fP6tPs6kodG18hmu1bwADTppTJCjpTcd3AxXKPNG+2XtNJKjVfg/s/sNUQOiCACACAFe8lvgAtNGpOSlDZwTvPH+hOMebOf2ntRJOlRfHm/svf9SzIs43UI95SR5kCJvQ0FCn2lWMOrS+bLOik78IAIAIAXr32jgb6pJ7S9eCf9z6VicFzNJtm7UKfYx1lr4fn3IK6VhqnZxmWRX7xYCiPZSM1q5JBPKLDljslhlKEpQkAJSAlIGgAFABygDOACACACACAEzpUuYLSkilAH2hqq2TlmadpBJ0CwAPEJOyAOU3G1NrKVBSFoJBBBSpKgcwQcwQYHqbTyhzsC8AdAQ4QHNAdAv8ARXDy3RVKODq9nbUjWSp1XiXr+f1dCeiJuAgAgCtLTcxPOKGhWojzNIuWhwV1NTrzkubfqaselBJWfbbzIolVU+6rMcto5GIuKZnW20a9BYi8ro9CZavh7zXkr6EfWI7htIbe/wCUPk/wDt8Pda5lX0A+sNwT29/xh83+CGtC3HnRRSqJ91OQ57TzMSUUjV3G0biusSeF0XAjYkYJs2a7hebUTQBaSfCorHj0L7WahWhJ8mvUsyKTvQgAgCKtq20MCmSnNid3FW4cNT6xJRya6+2jTtljWXT3ESYfUtRWo1UTUmLTj6lSVSbnN5bOiugy4xlGDNvpo++miEnVtvUV3KXkSNgCdDUQIFqQAQAQAQAQAQAQBWHSv0XJn6zMrhRNAdoHJLwGgJ9ldMgrQ6HeAOc7QkXGHFNPIU24g0UlQoQf+M+IgCQs+8TzWRONO5WvI6/OIuKZs7batejwb3l3++pMs3vbp2m1g8CD86RHcNpDbtNr4oNeHH2NO1r0Y0FDSSmuRUaVptAA08ax6odTFvNsupBwpLGeb1/e8WomaI9paVW4aISpR4CvnujxvBbSo1KrxCLZMMXUeNMRQjxNT6CnrEd9Gzp7EuJfyaX73e5upudve8kf/qPN8ylsDrU+n5M1XPTTJ014pB+sN8m9gwxwm/l+TWeuev2XEnxBT8qx7vlE9g1F/Gafjw9yKnrGeazUg094Zj005xJSTNbXsLijxlHh1XFEfHphjJZV6ShIQ6kqAyCgc6bAQdfGIOHQ3tptl04KFVZxzWpuuXvbp2W1k8SB8qx5uMypbdpY+GD9PciZ687y6hNGx8OvmfpSJKCNdcbYr1FiPwru1+ftgh20KWoAAqUo0AFSVEnIAakkxI1Tbbyy9eirojLakTdoJ7YOJqXNDh3Kd2V2hGzbnkB4XXABABABABABABABABAEHei6MpPowzTKVkd1Y7K0/hUM6cNOEAUD0i9Ez8hiel8T8qBUnIuN78YAzT8YFNagbQK2gAgDbsmUDryGyaBRzPAAk045R43hGTZ0FXrRpt4z/ksWWlktpCUJCQNg+u88YpydvSpQpR3ILCPWBYEAEAEAEAIl7JVDb/YyxJxEDQGp8q7otg+ByG2KNOlX+Dmstd5CxI1QQBaNx+hmZm0B2aUZVo0wpKauLG/CSMA3FWfClCQLrujcKSs4Vl2quUoXXO04d+dKJruSAIAZ4AIAIAIAIAIAIAIAIAIAIAIArW/HQ9KThU7L/wB1fOZwiraz8SNh4ppqSQYAoy9Vw56QJ69k9WP8Vvttn8wHZ8FAHhAC404UqCkmhBqDugShNwkpRfFD3YdtpfABolwajfxT+myKpRwdhYbRhcx3ZcJdOvh7EvETZBABABAEZbNsIYTvWRkn6ncI9UcmBe39O2j1lyXv3CDMPqWorUaqJqTFxxtSpKpNzk8tjXdLo3n5+im2i20f8Z2qEU3pyqv8oI8IEC9rjdFUnIFLih9omB/iLGST/wCWjMJ8TU7iNIAfoAIAIAIAIAIAIAIAIAIAIAIAIAIAIA+EV1gCm+lfok64mas9CUuauMJokL+JvYF706K117wFCuIUhRCgpC0mhBBCkkHMEaggwPU2nlE1IXpdQKLAcHHJXnt5iIOCNvb7arU1ia3l9fmTDV7GTqHE8gfkYjuM2cNt271TX74n1y9jI0Dh5AfMw3Gey23brRN+X5ImfvW4rJtIbG/vK/QeUSUDXXG26s+FNbvfqyBJUpW1SieJJP1MTNLKTk8t5Zd/RN0TKSpE5aCKUopqXUM67FOg6U1CPPdA8LxgAgAgAgAgAgAgAgAgAgAgAgAgAgAgAgAgAgAgBUvl0eyVo5vNlDux5uiV+ByIWNnaBpspAFPW/wBBU60SZVxqYTsBPVOeFFdnniEAIlpXSm2DhdZwkfG2f5VGAMJC6008rC21iP42x81CAHiweg6fdoZhTUsnbUh1fJKDhP8AEIAt+5nRpJWeQtCC68P8Z2ilD8ApRHiM+JgBzgAgAgAgAgAgAgAgAgAgAgD/2Q=="/>
          <p:cNvSpPr>
            <a:spLocks noChangeAspect="1" noChangeArrowheads="1"/>
          </p:cNvSpPr>
          <p:nvPr/>
        </p:nvSpPr>
        <p:spPr bwMode="auto">
          <a:xfrm>
            <a:off x="397302" y="7938"/>
            <a:ext cx="40629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20201" y="6488918"/>
            <a:ext cx="2844059" cy="365125"/>
          </a:xfrm>
        </p:spPr>
        <p:txBody>
          <a:bodyPr/>
          <a:lstStyle/>
          <a:p>
            <a:pPr>
              <a:defRPr/>
            </a:pPr>
            <a:fld id="{78A15CC7-4DDA-4C99-9725-C7219569E45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Picture 8" descr="C:\Users\bpmiles\Desktop\rmhamnewlogo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5910" y="1928491"/>
            <a:ext cx="222808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10FAB-3B03-5A4A-B9E5-F56A39B0A6D9}"/>
              </a:ext>
            </a:extLst>
          </p:cNvPr>
          <p:cNvSpPr txBox="1"/>
          <p:nvPr/>
        </p:nvSpPr>
        <p:spPr>
          <a:xfrm>
            <a:off x="4570500" y="4560401"/>
            <a:ext cx="3138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(Questions?)</a:t>
            </a:r>
            <a:endParaRPr lang="en-US" sz="36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6211-0CFD-0D81-B52B-CD7749A2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35A5-A034-411F-AE01-1B63EBBD606C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07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1D00-A307-4A9A-24C1-046FF8AB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27D8-F737-051A-882E-C76F52BEA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Ed James KA8JMW, </a:t>
            </a:r>
            <a:r>
              <a:rPr lang="en-US" b="1" dirty="0">
                <a:hlinkClick r:id="rId2"/>
              </a:rPr>
              <a:t>ka8jmw@arrl.net</a:t>
            </a:r>
            <a:endParaRPr lang="en-US" b="1" dirty="0"/>
          </a:p>
          <a:p>
            <a:r>
              <a:rPr lang="en-US" b="1" dirty="0">
                <a:hlinkClick r:id="rId3"/>
              </a:rPr>
              <a:t>http://www.rmham.org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697BC-E9E3-316C-B0B8-975138E7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89BF-3771-4074-8C3D-4EAFDFA176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0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182439-3F13-EA71-51F6-736D5E32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OpenSCAD</a:t>
            </a:r>
            <a:r>
              <a:rPr lang="en-US" dirty="0"/>
              <a:t>: </a:t>
            </a:r>
            <a:r>
              <a:rPr lang="en-US" dirty="0" err="1"/>
              <a:t>wikipedia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79DDC2-F48A-1960-650E-6F43FF8B6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OpenSCAD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a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Free software"/>
              </a:rPr>
              <a:t>free software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application for creating solid 3D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Computer-aided design"/>
              </a:rPr>
              <a:t>computer-aided design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(CAD) objects. It is a script-only based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modeller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that uses its own description language; the 3D preview can be manipulated interactively, but cannot be interactively modified in 3D. Instead, an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OpenSCAD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script specifies geometric primitives (such as spheres, boxes, cylinders, etc.) and defines how they are modified and combined (for instance by intersection, difference, envelope combination, or </a:t>
            </a:r>
            <a:r>
              <a:rPr lang="en-US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Minkowski sum"/>
              </a:rPr>
              <a:t>Minkowski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Minkowski sum"/>
              </a:rPr>
              <a:t> sums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to render a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3D model"/>
              </a:rPr>
              <a:t>3D model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As such, the program performs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Constructive solid geometry"/>
              </a:rPr>
              <a:t>constructive solid geometry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(CSG).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OpenSCAD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is available for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Microsoft Windows"/>
              </a:rPr>
              <a:t>Windows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 tooltip="Linux"/>
              </a:rPr>
              <a:t>Linux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MacOS"/>
              </a:rPr>
              <a:t>macOS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94E77-2A2D-F2DB-6A3A-649D6DCE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40E019-E767-3EF7-6DF4-2D569498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148B-1253-44E8-AC88-25B79F35A958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7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10E9-6C81-B08A-23B0-9D437895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GPT: </a:t>
            </a:r>
            <a:r>
              <a:rPr lang="en-US" dirty="0" err="1"/>
              <a:t>wikipedia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666C-DBBF-3D96-60F5-C3FD9606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ChatGPT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a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Generative artificial intelligence"/>
              </a:rPr>
              <a:t>generative artificial intelligence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Chatbot"/>
              </a:rPr>
              <a:t>chatbot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developed by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OpenAI"/>
              </a:rPr>
              <a:t>OpenAI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 released in 2022. It currently uses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GPT-5"/>
              </a:rPr>
              <a:t>GPT-5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Generative pre-trained transformer"/>
              </a:rPr>
              <a:t>generative pre-trained transformer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(GPT), to generate text, speech, and images in response to user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AI prompt"/>
              </a:rPr>
              <a:t>prompts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/>
              </a:rPr>
              <a:t>[3]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/>
              </a:rPr>
              <a:t>[4]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It is credited with accelerating the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0" tooltip="AI boom"/>
              </a:rPr>
              <a:t>AI boom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 ongoing period marked by rapid investment and public attention toward the field of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1" tooltip="Artificial intelligence"/>
              </a:rPr>
              <a:t>artificial intelligence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(AI).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2"/>
              </a:rPr>
              <a:t>[5]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OpenAI operates the service on a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3" tooltip="Freemium"/>
              </a:rPr>
              <a:t>freemium model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Users can interact with ChatGPT through text, audio, and image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4" tooltip="Prompt engineering"/>
              </a:rPr>
              <a:t>prompts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97B74-EE9C-AA4A-9975-82940F74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95EE1-9654-11AF-2693-5BEC2F3C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F851-D246-46A3-BEC9-87021C40A283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1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D574-CA95-5C2A-E340-0087DB5C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print: </a:t>
            </a:r>
            <a:r>
              <a:rPr lang="en-US" dirty="0" err="1"/>
              <a:t>wikipedia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FE15C-2FC5-56EE-37BB-923EFB33B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3D printing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also called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additive manufacturing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is the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Manufacturing"/>
              </a:rPr>
              <a:t>construction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 a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Three-dimensional object"/>
              </a:rPr>
              <a:t>three-dimensional object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from a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Computer-aided design"/>
              </a:rPr>
              <a:t>CAD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model or a digital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3D modeling"/>
              </a:rPr>
              <a:t>3D model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/>
              </a:rPr>
              <a:t>[1]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/>
              </a:rPr>
              <a:t>[2]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/>
              </a:rPr>
              <a:t>[3]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It can be done in a variety of processes in which material is deposited, joined or solidified under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Computer Numerical Control"/>
              </a:rPr>
              <a:t>computer control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0"/>
              </a:rPr>
              <a:t>[4]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with the material being added together (e.g. plastics, liquids, or powder grains being fused), typically layer by layer.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0EA17-E47D-B7ED-87F3-F457B062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1F062-4AE9-82B0-0E42-AFDA6BCB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2B1-A5FD-40E5-A6E2-96D6E2E453F3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8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20D05E-96F6-4538-232E-82B65787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06"/>
            <a:ext cx="10515600" cy="1325563"/>
          </a:xfrm>
        </p:spPr>
        <p:txBody>
          <a:bodyPr/>
          <a:lstStyle/>
          <a:p>
            <a:r>
              <a:rPr lang="en-US" dirty="0"/>
              <a:t>Project Inspiration: popup camper mods.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A07EB7E-1333-981D-47D1-3D2A5152F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8" r="48836" b="31321"/>
          <a:stretch/>
        </p:blipFill>
        <p:spPr bwMode="auto">
          <a:xfrm>
            <a:off x="408490" y="1552659"/>
            <a:ext cx="11271508" cy="49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204384F-1593-664E-EA02-ECD9E2601D49}"/>
              </a:ext>
            </a:extLst>
          </p:cNvPr>
          <p:cNvSpPr/>
          <p:nvPr/>
        </p:nvSpPr>
        <p:spPr>
          <a:xfrm>
            <a:off x="4856670" y="2967486"/>
            <a:ext cx="414068" cy="7159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0D0ABE-9F7D-4A7C-AEB2-755AC74F6157}"/>
              </a:ext>
            </a:extLst>
          </p:cNvPr>
          <p:cNvSpPr/>
          <p:nvPr/>
        </p:nvSpPr>
        <p:spPr>
          <a:xfrm>
            <a:off x="4201064" y="3230591"/>
            <a:ext cx="586595" cy="5995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8A7AA-AB39-8FD9-6001-CF5B521B4B98}"/>
              </a:ext>
            </a:extLst>
          </p:cNvPr>
          <p:cNvSpPr txBox="1"/>
          <p:nvPr/>
        </p:nvSpPr>
        <p:spPr>
          <a:xfrm>
            <a:off x="5063704" y="2321155"/>
            <a:ext cx="144923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Furnace Inlet/Outlet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02A314-8BF2-1924-80BC-99CE21118EA2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5270738" y="2967486"/>
            <a:ext cx="517585" cy="3579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9C46AA-ED76-3F7B-4747-774F79A47699}"/>
              </a:ext>
            </a:extLst>
          </p:cNvPr>
          <p:cNvSpPr txBox="1"/>
          <p:nvPr/>
        </p:nvSpPr>
        <p:spPr>
          <a:xfrm>
            <a:off x="2921473" y="3645460"/>
            <a:ext cx="10783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Speaker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649656-083E-B0F4-79B5-87998724BFA1}"/>
              </a:ext>
            </a:extLst>
          </p:cNvPr>
          <p:cNvCxnSpPr>
            <a:cxnSpLocks/>
            <a:stCxn id="11" idx="0"/>
            <a:endCxn id="6" idx="2"/>
          </p:cNvCxnSpPr>
          <p:nvPr/>
        </p:nvCxnSpPr>
        <p:spPr>
          <a:xfrm flipV="1">
            <a:off x="3460625" y="3530359"/>
            <a:ext cx="740439" cy="1151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6FD8141-6C5C-9274-EB10-49241368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5</a:t>
            </a:fld>
            <a:endParaRPr lang="en-US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4CE99D1D-51E2-27FE-0133-F5F226AC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2609-107D-414D-AEFC-D2E441597062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9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5AF034-95B5-CB91-48B1-6C2D0D53B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20" y="1325494"/>
            <a:ext cx="9620250" cy="466725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029F9972-813E-FF22-A085-5B84D42142F0}"/>
              </a:ext>
            </a:extLst>
          </p:cNvPr>
          <p:cNvSpPr txBox="1">
            <a:spLocks/>
          </p:cNvSpPr>
          <p:nvPr/>
        </p:nvSpPr>
        <p:spPr>
          <a:xfrm>
            <a:off x="0" y="356498"/>
            <a:ext cx="12192000" cy="7045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1. Describe the part: An iterative process…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8C2BB-DEA5-AA57-CAA4-8B397CCC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6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DE1CC5E-5863-CCF4-F4F2-66EB9E81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EDD5-0B3D-430B-AD82-9CE1A0CA0D85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5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A22A8-0EDB-2AAF-029D-681CB31103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40"/>
          <a:stretch/>
        </p:blipFill>
        <p:spPr>
          <a:xfrm>
            <a:off x="2416418" y="1406105"/>
            <a:ext cx="7359164" cy="53138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0C45A7C-4979-301D-F3D3-7A3E4A8F8B45}"/>
              </a:ext>
            </a:extLst>
          </p:cNvPr>
          <p:cNvSpPr txBox="1">
            <a:spLocks/>
          </p:cNvSpPr>
          <p:nvPr/>
        </p:nvSpPr>
        <p:spPr>
          <a:xfrm>
            <a:off x="0" y="356498"/>
            <a:ext cx="12192000" cy="7045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2. Paste the part description into ChatGPT.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F70F6-9BBD-46B9-B657-6FA3D0E8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DDD684-BB20-601E-17C9-0E78B04F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47C4-0D49-459E-9B78-19D5588F0879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1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D55E27-C0D0-1223-4F3E-2B765A736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827" y="1248378"/>
            <a:ext cx="8564345" cy="544572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7DC90D9A-E2B1-64E4-87ED-32FEDE0E6B71}"/>
              </a:ext>
            </a:extLst>
          </p:cNvPr>
          <p:cNvSpPr txBox="1">
            <a:spLocks/>
          </p:cNvSpPr>
          <p:nvPr/>
        </p:nvSpPr>
        <p:spPr>
          <a:xfrm>
            <a:off x="0" y="356498"/>
            <a:ext cx="12192000" cy="7045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3. Paste the output into </a:t>
            </a:r>
            <a:r>
              <a:rPr lang="en-US" dirty="0" err="1"/>
              <a:t>OpenSCAD</a:t>
            </a:r>
            <a:r>
              <a:rPr lang="en-US" dirty="0"/>
              <a:t> and render.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C093C-0601-5C6D-02DC-F3368892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8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9A0E40D-B2D9-268C-D3D5-31756F40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5D30-3645-4C9A-ABC5-99D369862ED9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AD6D9-510C-B711-A31D-47856E57C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61" y="760312"/>
            <a:ext cx="10172700" cy="56471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D23ADAF-1D3F-485C-FA71-8B566FE14B9B}"/>
              </a:ext>
            </a:extLst>
          </p:cNvPr>
          <p:cNvSpPr txBox="1">
            <a:spLocks/>
          </p:cNvSpPr>
          <p:nvPr/>
        </p:nvSpPr>
        <p:spPr>
          <a:xfrm>
            <a:off x="0" y="106903"/>
            <a:ext cx="12192000" cy="7045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4. Load the STL file into the 3D printer slicer.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DCE2F-E9B9-A1F6-AF2A-3C3AB184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0201-3C64-4D72-8D19-FBD792A91C32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F18FEE-20C4-AF88-E131-E09BFF51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AEEA-BD77-472B-90A4-A9723014C008}" type="datetime1">
              <a:rPr lang="en-US" smtClean="0"/>
              <a:t>10/20/2025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438</Words>
  <Application>Microsoft Office PowerPoint</Application>
  <PresentationFormat>Widescreen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OpenSCAD: wikipedia</vt:lpstr>
      <vt:lpstr>Chat GPT: wikipedia</vt:lpstr>
      <vt:lpstr>3D print: wikipedia</vt:lpstr>
      <vt:lpstr>Project Inspiration: popup camper mods.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 James</dc:creator>
  <cp:lastModifiedBy>Ed James</cp:lastModifiedBy>
  <cp:revision>12</cp:revision>
  <dcterms:created xsi:type="dcterms:W3CDTF">2025-10-14T16:24:27Z</dcterms:created>
  <dcterms:modified xsi:type="dcterms:W3CDTF">2025-10-20T16:33:55Z</dcterms:modified>
</cp:coreProperties>
</file>