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6" r:id="rId3"/>
    <p:sldId id="266" r:id="rId4"/>
    <p:sldId id="257" r:id="rId5"/>
    <p:sldId id="261" r:id="rId6"/>
    <p:sldId id="308" r:id="rId7"/>
    <p:sldId id="309" r:id="rId8"/>
    <p:sldId id="310" r:id="rId9"/>
    <p:sldId id="311" r:id="rId10"/>
    <p:sldId id="260" r:id="rId11"/>
    <p:sldId id="282" r:id="rId12"/>
    <p:sldId id="274" r:id="rId13"/>
    <p:sldId id="283" r:id="rId14"/>
    <p:sldId id="268" r:id="rId15"/>
    <p:sldId id="271" r:id="rId16"/>
    <p:sldId id="273" r:id="rId17"/>
    <p:sldId id="276" r:id="rId18"/>
    <p:sldId id="265" r:id="rId19"/>
    <p:sldId id="263" r:id="rId20"/>
    <p:sldId id="304" r:id="rId21"/>
    <p:sldId id="306" r:id="rId22"/>
    <p:sldId id="305" r:id="rId23"/>
    <p:sldId id="302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2"/>
    <p:restoredTop sz="94704"/>
  </p:normalViewPr>
  <p:slideViewPr>
    <p:cSldViewPr snapToGrid="0">
      <p:cViewPr>
        <p:scale>
          <a:sx n="110" d="100"/>
          <a:sy n="110" d="100"/>
        </p:scale>
        <p:origin x="8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herweng.com/table.html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herweng.com/table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5E4FD6-1F64-4A12-AFAA-C3A67EF09E3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4424BC-83BE-4541-93B1-1E3E83442CDE}">
      <dgm:prSet/>
      <dgm:spPr/>
      <dgm:t>
        <a:bodyPr/>
        <a:lstStyle/>
        <a:p>
          <a:r>
            <a:rPr lang="en-US" dirty="0"/>
            <a:t>Radio Performance</a:t>
          </a:r>
        </a:p>
      </dgm:t>
    </dgm:pt>
    <dgm:pt modelId="{CC2BDF75-CCC6-4112-96B2-1120AECD0669}" type="parTrans" cxnId="{6B0B8D7E-B174-4E28-9CE8-15EFDC35AEE8}">
      <dgm:prSet/>
      <dgm:spPr/>
      <dgm:t>
        <a:bodyPr/>
        <a:lstStyle/>
        <a:p>
          <a:endParaRPr lang="en-US"/>
        </a:p>
      </dgm:t>
    </dgm:pt>
    <dgm:pt modelId="{37A99DC6-F65A-499A-BA00-73B92E0D334D}" type="sibTrans" cxnId="{6B0B8D7E-B174-4E28-9CE8-15EFDC35AEE8}">
      <dgm:prSet/>
      <dgm:spPr/>
      <dgm:t>
        <a:bodyPr/>
        <a:lstStyle/>
        <a:p>
          <a:endParaRPr lang="en-US"/>
        </a:p>
      </dgm:t>
    </dgm:pt>
    <dgm:pt modelId="{ADEB6D9C-5B11-4BA2-8C1D-1870F0A3DCA8}">
      <dgm:prSet/>
      <dgm:spPr/>
      <dgm:t>
        <a:bodyPr/>
        <a:lstStyle/>
        <a:p>
          <a:r>
            <a:rPr lang="en-US"/>
            <a:t>Filtering</a:t>
          </a:r>
        </a:p>
      </dgm:t>
    </dgm:pt>
    <dgm:pt modelId="{9B4C3A63-B9E1-4DF1-9A79-799CA7DCA0B2}" type="parTrans" cxnId="{1A83B65C-C785-48C7-A57C-3C17C26983AB}">
      <dgm:prSet/>
      <dgm:spPr/>
      <dgm:t>
        <a:bodyPr/>
        <a:lstStyle/>
        <a:p>
          <a:endParaRPr lang="en-US"/>
        </a:p>
      </dgm:t>
    </dgm:pt>
    <dgm:pt modelId="{77AA997A-190E-4B12-80D3-BEDE2389E5FD}" type="sibTrans" cxnId="{1A83B65C-C785-48C7-A57C-3C17C26983AB}">
      <dgm:prSet/>
      <dgm:spPr/>
      <dgm:t>
        <a:bodyPr/>
        <a:lstStyle/>
        <a:p>
          <a:endParaRPr lang="en-US"/>
        </a:p>
      </dgm:t>
    </dgm:pt>
    <dgm:pt modelId="{F0979A45-FF39-46C0-A2FB-197BC8DE8F5E}">
      <dgm:prSet/>
      <dgm:spPr/>
      <dgm:t>
        <a:bodyPr/>
        <a:lstStyle/>
        <a:p>
          <a:r>
            <a:rPr lang="en-US"/>
            <a:t>Separation </a:t>
          </a:r>
        </a:p>
      </dgm:t>
    </dgm:pt>
    <dgm:pt modelId="{AA7CE67F-9FA8-477B-8B92-654139E7D5A3}" type="parTrans" cxnId="{5BA186CE-258B-4934-B5C5-C68767FD18C9}">
      <dgm:prSet/>
      <dgm:spPr/>
      <dgm:t>
        <a:bodyPr/>
        <a:lstStyle/>
        <a:p>
          <a:endParaRPr lang="en-US"/>
        </a:p>
      </dgm:t>
    </dgm:pt>
    <dgm:pt modelId="{A0645FC6-CF59-4B23-B0FE-48343E7E7447}" type="sibTrans" cxnId="{5BA186CE-258B-4934-B5C5-C68767FD18C9}">
      <dgm:prSet/>
      <dgm:spPr/>
      <dgm:t>
        <a:bodyPr/>
        <a:lstStyle/>
        <a:p>
          <a:endParaRPr lang="en-US"/>
        </a:p>
      </dgm:t>
    </dgm:pt>
    <dgm:pt modelId="{C88F0241-8C3C-A44F-86E1-0F2A15F87DC1}" type="pres">
      <dgm:prSet presAssocID="{775E4FD6-1F64-4A12-AFAA-C3A67EF09E37}" presName="linear" presStyleCnt="0">
        <dgm:presLayoutVars>
          <dgm:animLvl val="lvl"/>
          <dgm:resizeHandles val="exact"/>
        </dgm:presLayoutVars>
      </dgm:prSet>
      <dgm:spPr/>
    </dgm:pt>
    <dgm:pt modelId="{69B96BC0-A031-974A-AEAE-CFAC1635AAA2}" type="pres">
      <dgm:prSet presAssocID="{944424BC-83BE-4541-93B1-1E3E83442C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60E9C09-4E6A-2F49-AD38-A6F179BBD142}" type="pres">
      <dgm:prSet presAssocID="{37A99DC6-F65A-499A-BA00-73B92E0D334D}" presName="spacer" presStyleCnt="0"/>
      <dgm:spPr/>
    </dgm:pt>
    <dgm:pt modelId="{FC363EEA-1A9A-B34C-BA1C-22ADA4EAD723}" type="pres">
      <dgm:prSet presAssocID="{ADEB6D9C-5B11-4BA2-8C1D-1870F0A3DCA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89F3E8F-52F3-5043-8270-A0A62884FF89}" type="pres">
      <dgm:prSet presAssocID="{77AA997A-190E-4B12-80D3-BEDE2389E5FD}" presName="spacer" presStyleCnt="0"/>
      <dgm:spPr/>
    </dgm:pt>
    <dgm:pt modelId="{A9E6DE3B-601C-AA4F-9009-7358CE25753E}" type="pres">
      <dgm:prSet presAssocID="{F0979A45-FF39-46C0-A2FB-197BC8DE8F5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3980533-5CA2-1C44-9C38-0E2D7FA4C513}" type="presOf" srcId="{775E4FD6-1F64-4A12-AFAA-C3A67EF09E37}" destId="{C88F0241-8C3C-A44F-86E1-0F2A15F87DC1}" srcOrd="0" destOrd="0" presId="urn:microsoft.com/office/officeart/2005/8/layout/vList2"/>
    <dgm:cxn modelId="{5591494D-FF80-7040-8809-537B34F4B091}" type="presOf" srcId="{944424BC-83BE-4541-93B1-1E3E83442CDE}" destId="{69B96BC0-A031-974A-AEAE-CFAC1635AAA2}" srcOrd="0" destOrd="0" presId="urn:microsoft.com/office/officeart/2005/8/layout/vList2"/>
    <dgm:cxn modelId="{1A83B65C-C785-48C7-A57C-3C17C26983AB}" srcId="{775E4FD6-1F64-4A12-AFAA-C3A67EF09E37}" destId="{ADEB6D9C-5B11-4BA2-8C1D-1870F0A3DCA8}" srcOrd="1" destOrd="0" parTransId="{9B4C3A63-B9E1-4DF1-9A79-799CA7DCA0B2}" sibTransId="{77AA997A-190E-4B12-80D3-BEDE2389E5FD}"/>
    <dgm:cxn modelId="{70497362-7DAE-D243-9694-858F262581AE}" type="presOf" srcId="{F0979A45-FF39-46C0-A2FB-197BC8DE8F5E}" destId="{A9E6DE3B-601C-AA4F-9009-7358CE25753E}" srcOrd="0" destOrd="0" presId="urn:microsoft.com/office/officeart/2005/8/layout/vList2"/>
    <dgm:cxn modelId="{6B0B8D7E-B174-4E28-9CE8-15EFDC35AEE8}" srcId="{775E4FD6-1F64-4A12-AFAA-C3A67EF09E37}" destId="{944424BC-83BE-4541-93B1-1E3E83442CDE}" srcOrd="0" destOrd="0" parTransId="{CC2BDF75-CCC6-4112-96B2-1120AECD0669}" sibTransId="{37A99DC6-F65A-499A-BA00-73B92E0D334D}"/>
    <dgm:cxn modelId="{56C040A7-7545-CE48-B72E-9EF65B93792A}" type="presOf" srcId="{ADEB6D9C-5B11-4BA2-8C1D-1870F0A3DCA8}" destId="{FC363EEA-1A9A-B34C-BA1C-22ADA4EAD723}" srcOrd="0" destOrd="0" presId="urn:microsoft.com/office/officeart/2005/8/layout/vList2"/>
    <dgm:cxn modelId="{5BA186CE-258B-4934-B5C5-C68767FD18C9}" srcId="{775E4FD6-1F64-4A12-AFAA-C3A67EF09E37}" destId="{F0979A45-FF39-46C0-A2FB-197BC8DE8F5E}" srcOrd="2" destOrd="0" parTransId="{AA7CE67F-9FA8-477B-8B92-654139E7D5A3}" sibTransId="{A0645FC6-CF59-4B23-B0FE-48343E7E7447}"/>
    <dgm:cxn modelId="{5B2CEA1D-ADF4-8648-A3A1-BF967ED4840B}" type="presParOf" srcId="{C88F0241-8C3C-A44F-86E1-0F2A15F87DC1}" destId="{69B96BC0-A031-974A-AEAE-CFAC1635AAA2}" srcOrd="0" destOrd="0" presId="urn:microsoft.com/office/officeart/2005/8/layout/vList2"/>
    <dgm:cxn modelId="{6BE9266B-D564-ED43-B60D-417F0070B83F}" type="presParOf" srcId="{C88F0241-8C3C-A44F-86E1-0F2A15F87DC1}" destId="{A60E9C09-4E6A-2F49-AD38-A6F179BBD142}" srcOrd="1" destOrd="0" presId="urn:microsoft.com/office/officeart/2005/8/layout/vList2"/>
    <dgm:cxn modelId="{144CE1CD-1EE9-184C-8C43-BDD7A7AAC1D3}" type="presParOf" srcId="{C88F0241-8C3C-A44F-86E1-0F2A15F87DC1}" destId="{FC363EEA-1A9A-B34C-BA1C-22ADA4EAD723}" srcOrd="2" destOrd="0" presId="urn:microsoft.com/office/officeart/2005/8/layout/vList2"/>
    <dgm:cxn modelId="{BE024773-B8FD-D046-8124-2CA9243D492E}" type="presParOf" srcId="{C88F0241-8C3C-A44F-86E1-0F2A15F87DC1}" destId="{489F3E8F-52F3-5043-8270-A0A62884FF89}" srcOrd="3" destOrd="0" presId="urn:microsoft.com/office/officeart/2005/8/layout/vList2"/>
    <dgm:cxn modelId="{2F4ABE5C-2203-984E-A855-050773D0F280}" type="presParOf" srcId="{C88F0241-8C3C-A44F-86E1-0F2A15F87DC1}" destId="{A9E6DE3B-601C-AA4F-9009-7358CE25753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C74FF5-34A3-489C-8D25-FED09254B5A2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14F179B-B861-4305-89F4-5E74E980BE0A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Let’s talk about</a:t>
          </a:r>
        </a:p>
      </dgm:t>
    </dgm:pt>
    <dgm:pt modelId="{D2B857EA-3130-42B1-A43D-030DDC482050}" type="parTrans" cxnId="{B38C6CA2-9902-43DE-907D-8E2F773D9A13}">
      <dgm:prSet/>
      <dgm:spPr/>
      <dgm:t>
        <a:bodyPr/>
        <a:lstStyle/>
        <a:p>
          <a:endParaRPr lang="en-US"/>
        </a:p>
      </dgm:t>
    </dgm:pt>
    <dgm:pt modelId="{E9351FCB-7F65-46CC-BBFA-25F8FE602668}" type="sibTrans" cxnId="{B38C6CA2-9902-43DE-907D-8E2F773D9A13}">
      <dgm:prSet/>
      <dgm:spPr/>
      <dgm:t>
        <a:bodyPr/>
        <a:lstStyle/>
        <a:p>
          <a:endParaRPr lang="en-US"/>
        </a:p>
      </dgm:t>
    </dgm:pt>
    <dgm:pt modelId="{05AF14F4-BCD3-4FA6-8835-BB532FD379CC}">
      <dgm:prSet/>
      <dgm:spPr/>
      <dgm:t>
        <a:bodyPr/>
        <a:lstStyle/>
        <a:p>
          <a:r>
            <a:rPr lang="en-US" dirty="0"/>
            <a:t>Receiver Overload</a:t>
          </a:r>
        </a:p>
      </dgm:t>
    </dgm:pt>
    <dgm:pt modelId="{D6A866E9-0FF1-4755-A835-2F6CF33AA7FF}" type="parTrans" cxnId="{1207CB2C-0226-4B4F-8CC6-DA35AAB9158C}">
      <dgm:prSet/>
      <dgm:spPr/>
      <dgm:t>
        <a:bodyPr/>
        <a:lstStyle/>
        <a:p>
          <a:endParaRPr lang="en-US"/>
        </a:p>
      </dgm:t>
    </dgm:pt>
    <dgm:pt modelId="{0CF342AF-7A6F-4E90-A8FB-B9F00871F7D6}" type="sibTrans" cxnId="{1207CB2C-0226-4B4F-8CC6-DA35AAB9158C}">
      <dgm:prSet/>
      <dgm:spPr/>
      <dgm:t>
        <a:bodyPr/>
        <a:lstStyle/>
        <a:p>
          <a:endParaRPr lang="en-US"/>
        </a:p>
      </dgm:t>
    </dgm:pt>
    <dgm:pt modelId="{F04069C8-00BD-4B79-94FF-07EC8AB18E2C}">
      <dgm:prSet/>
      <dgm:spPr/>
      <dgm:t>
        <a:bodyPr/>
        <a:lstStyle/>
        <a:p>
          <a:r>
            <a:rPr lang="en-US" dirty="0"/>
            <a:t>Transmitter Noise</a:t>
          </a:r>
        </a:p>
      </dgm:t>
    </dgm:pt>
    <dgm:pt modelId="{F1E19A7A-3568-49A8-82F4-59731CA12827}" type="parTrans" cxnId="{F71382F9-521E-42A9-9B7C-B72E33BC496F}">
      <dgm:prSet/>
      <dgm:spPr/>
      <dgm:t>
        <a:bodyPr/>
        <a:lstStyle/>
        <a:p>
          <a:endParaRPr lang="en-US"/>
        </a:p>
      </dgm:t>
    </dgm:pt>
    <dgm:pt modelId="{567C6988-5CBB-423E-8041-D112D4C6F9C0}" type="sibTrans" cxnId="{F71382F9-521E-42A9-9B7C-B72E33BC496F}">
      <dgm:prSet/>
      <dgm:spPr/>
      <dgm:t>
        <a:bodyPr/>
        <a:lstStyle/>
        <a:p>
          <a:endParaRPr lang="en-US"/>
        </a:p>
      </dgm:t>
    </dgm:pt>
    <dgm:pt modelId="{5F7D43DE-65C9-462C-A6C4-291F82F66876}">
      <dgm:prSet/>
      <dgm:spPr/>
      <dgm:t>
        <a:bodyPr/>
        <a:lstStyle/>
        <a:p>
          <a:r>
            <a:rPr lang="en-US"/>
            <a:t>Bandpass Filters</a:t>
          </a:r>
        </a:p>
      </dgm:t>
    </dgm:pt>
    <dgm:pt modelId="{0607A61D-CF91-4DBF-BFE9-3CE5C746689F}" type="parTrans" cxnId="{E350CE0F-401F-450C-8486-B83EC19CD21A}">
      <dgm:prSet/>
      <dgm:spPr/>
      <dgm:t>
        <a:bodyPr/>
        <a:lstStyle/>
        <a:p>
          <a:endParaRPr lang="en-US"/>
        </a:p>
      </dgm:t>
    </dgm:pt>
    <dgm:pt modelId="{DAA37665-34C2-45B9-BE2B-E174E1FF25DA}" type="sibTrans" cxnId="{E350CE0F-401F-450C-8486-B83EC19CD21A}">
      <dgm:prSet/>
      <dgm:spPr/>
      <dgm:t>
        <a:bodyPr/>
        <a:lstStyle/>
        <a:p>
          <a:endParaRPr lang="en-US"/>
        </a:p>
      </dgm:t>
    </dgm:pt>
    <dgm:pt modelId="{86C1E68D-0657-4450-B8AA-62D96F03B08A}">
      <dgm:prSet/>
      <dgm:spPr/>
      <dgm:t>
        <a:bodyPr/>
        <a:lstStyle/>
        <a:p>
          <a:r>
            <a:rPr lang="en-US"/>
            <a:t>Multi-Band Combiners (diplexers and triplexers)</a:t>
          </a:r>
        </a:p>
      </dgm:t>
    </dgm:pt>
    <dgm:pt modelId="{F1839088-93C2-4608-B0B7-604476DFDED5}" type="parTrans" cxnId="{B72D27E5-1574-4A08-878B-7875D3DBED34}">
      <dgm:prSet/>
      <dgm:spPr/>
      <dgm:t>
        <a:bodyPr/>
        <a:lstStyle/>
        <a:p>
          <a:endParaRPr lang="en-US"/>
        </a:p>
      </dgm:t>
    </dgm:pt>
    <dgm:pt modelId="{D08DA967-05C9-4828-A5D3-174E9D5841EC}" type="sibTrans" cxnId="{B72D27E5-1574-4A08-878B-7875D3DBED34}">
      <dgm:prSet/>
      <dgm:spPr/>
      <dgm:t>
        <a:bodyPr/>
        <a:lstStyle/>
        <a:p>
          <a:endParaRPr lang="en-US"/>
        </a:p>
      </dgm:t>
    </dgm:pt>
    <dgm:pt modelId="{E98ED6B4-E516-478E-B7E1-01C08BE4850E}">
      <dgm:prSet/>
      <dgm:spPr/>
      <dgm:t>
        <a:bodyPr/>
        <a:lstStyle/>
        <a:p>
          <a:r>
            <a:rPr lang="en-US"/>
            <a:t>Non hardware solutions</a:t>
          </a:r>
        </a:p>
      </dgm:t>
    </dgm:pt>
    <dgm:pt modelId="{785E6839-4318-4D98-AB4B-ABB374B54613}" type="parTrans" cxnId="{160B8496-50DE-43EF-86A0-624C39217663}">
      <dgm:prSet/>
      <dgm:spPr/>
      <dgm:t>
        <a:bodyPr/>
        <a:lstStyle/>
        <a:p>
          <a:endParaRPr lang="en-US"/>
        </a:p>
      </dgm:t>
    </dgm:pt>
    <dgm:pt modelId="{ED60DC1D-44DB-4B78-B69B-1BC2FAFF8D34}" type="sibTrans" cxnId="{160B8496-50DE-43EF-86A0-624C39217663}">
      <dgm:prSet/>
      <dgm:spPr/>
      <dgm:t>
        <a:bodyPr/>
        <a:lstStyle/>
        <a:p>
          <a:endParaRPr lang="en-US"/>
        </a:p>
      </dgm:t>
    </dgm:pt>
    <dgm:pt modelId="{49AF1779-A56E-5C46-8F05-A4C9BF657656}" type="pres">
      <dgm:prSet presAssocID="{8AC74FF5-34A3-489C-8D25-FED09254B5A2}" presName="vert0" presStyleCnt="0">
        <dgm:presLayoutVars>
          <dgm:dir/>
          <dgm:animOne val="branch"/>
          <dgm:animLvl val="lvl"/>
        </dgm:presLayoutVars>
      </dgm:prSet>
      <dgm:spPr/>
    </dgm:pt>
    <dgm:pt modelId="{20830A2B-2D0E-4B42-B084-7C280C9251BA}" type="pres">
      <dgm:prSet presAssocID="{C14F179B-B861-4305-89F4-5E74E980BE0A}" presName="thickLine" presStyleLbl="alignNode1" presStyleIdx="0" presStyleCnt="1"/>
      <dgm:spPr/>
    </dgm:pt>
    <dgm:pt modelId="{E337DD40-67DF-4347-A5D7-C87ECD1442DB}" type="pres">
      <dgm:prSet presAssocID="{C14F179B-B861-4305-89F4-5E74E980BE0A}" presName="horz1" presStyleCnt="0"/>
      <dgm:spPr/>
    </dgm:pt>
    <dgm:pt modelId="{E7B08C34-567F-EF4E-8945-2E31DFEB9441}" type="pres">
      <dgm:prSet presAssocID="{C14F179B-B861-4305-89F4-5E74E980BE0A}" presName="tx1" presStyleLbl="revTx" presStyleIdx="0" presStyleCnt="6"/>
      <dgm:spPr/>
    </dgm:pt>
    <dgm:pt modelId="{55D3D103-5448-FD43-9D90-052BAC98B812}" type="pres">
      <dgm:prSet presAssocID="{C14F179B-B861-4305-89F4-5E74E980BE0A}" presName="vert1" presStyleCnt="0"/>
      <dgm:spPr/>
    </dgm:pt>
    <dgm:pt modelId="{ED8A5B6F-9995-7044-95DD-846A91623FE2}" type="pres">
      <dgm:prSet presAssocID="{05AF14F4-BCD3-4FA6-8835-BB532FD379CC}" presName="vertSpace2a" presStyleCnt="0"/>
      <dgm:spPr/>
    </dgm:pt>
    <dgm:pt modelId="{2D818E79-93E2-6E44-880B-F0C1A021C63D}" type="pres">
      <dgm:prSet presAssocID="{05AF14F4-BCD3-4FA6-8835-BB532FD379CC}" presName="horz2" presStyleCnt="0"/>
      <dgm:spPr/>
    </dgm:pt>
    <dgm:pt modelId="{EC433541-0DED-5845-A085-822357E17364}" type="pres">
      <dgm:prSet presAssocID="{05AF14F4-BCD3-4FA6-8835-BB532FD379CC}" presName="horzSpace2" presStyleCnt="0"/>
      <dgm:spPr/>
    </dgm:pt>
    <dgm:pt modelId="{426EC8BA-5F3C-CC4E-B201-D5A60E2660AE}" type="pres">
      <dgm:prSet presAssocID="{05AF14F4-BCD3-4FA6-8835-BB532FD379CC}" presName="tx2" presStyleLbl="revTx" presStyleIdx="1" presStyleCnt="6"/>
      <dgm:spPr/>
    </dgm:pt>
    <dgm:pt modelId="{1DFB0617-A8DC-434D-8711-BE5EADC60378}" type="pres">
      <dgm:prSet presAssocID="{05AF14F4-BCD3-4FA6-8835-BB532FD379CC}" presName="vert2" presStyleCnt="0"/>
      <dgm:spPr/>
    </dgm:pt>
    <dgm:pt modelId="{7DBC8661-8221-2645-BC72-BCCFB7DB864A}" type="pres">
      <dgm:prSet presAssocID="{05AF14F4-BCD3-4FA6-8835-BB532FD379CC}" presName="thinLine2b" presStyleLbl="callout" presStyleIdx="0" presStyleCnt="5"/>
      <dgm:spPr/>
    </dgm:pt>
    <dgm:pt modelId="{1083FB4F-53CC-B74C-8FD1-3CF589910976}" type="pres">
      <dgm:prSet presAssocID="{05AF14F4-BCD3-4FA6-8835-BB532FD379CC}" presName="vertSpace2b" presStyleCnt="0"/>
      <dgm:spPr/>
    </dgm:pt>
    <dgm:pt modelId="{EB9EA24A-4798-2C43-A8B9-FDE060EA0743}" type="pres">
      <dgm:prSet presAssocID="{F04069C8-00BD-4B79-94FF-07EC8AB18E2C}" presName="horz2" presStyleCnt="0"/>
      <dgm:spPr/>
    </dgm:pt>
    <dgm:pt modelId="{15F8283E-5DE2-A747-AEC1-45C82611A318}" type="pres">
      <dgm:prSet presAssocID="{F04069C8-00BD-4B79-94FF-07EC8AB18E2C}" presName="horzSpace2" presStyleCnt="0"/>
      <dgm:spPr/>
    </dgm:pt>
    <dgm:pt modelId="{D9F0FE99-45B7-0A49-9ABF-35369AB79073}" type="pres">
      <dgm:prSet presAssocID="{F04069C8-00BD-4B79-94FF-07EC8AB18E2C}" presName="tx2" presStyleLbl="revTx" presStyleIdx="2" presStyleCnt="6"/>
      <dgm:spPr/>
    </dgm:pt>
    <dgm:pt modelId="{014B0E53-4A5A-2847-9241-E7B667DBB74E}" type="pres">
      <dgm:prSet presAssocID="{F04069C8-00BD-4B79-94FF-07EC8AB18E2C}" presName="vert2" presStyleCnt="0"/>
      <dgm:spPr/>
    </dgm:pt>
    <dgm:pt modelId="{71E8986B-ED1B-6048-BFCC-1CDFF455855A}" type="pres">
      <dgm:prSet presAssocID="{F04069C8-00BD-4B79-94FF-07EC8AB18E2C}" presName="thinLine2b" presStyleLbl="callout" presStyleIdx="1" presStyleCnt="5"/>
      <dgm:spPr/>
    </dgm:pt>
    <dgm:pt modelId="{ABD8F15F-FD69-DC4B-9619-CD347D7D52CD}" type="pres">
      <dgm:prSet presAssocID="{F04069C8-00BD-4B79-94FF-07EC8AB18E2C}" presName="vertSpace2b" presStyleCnt="0"/>
      <dgm:spPr/>
    </dgm:pt>
    <dgm:pt modelId="{694735B0-F80D-5649-A53D-990B1A832BA7}" type="pres">
      <dgm:prSet presAssocID="{5F7D43DE-65C9-462C-A6C4-291F82F66876}" presName="horz2" presStyleCnt="0"/>
      <dgm:spPr/>
    </dgm:pt>
    <dgm:pt modelId="{B7B228BA-BFC9-C749-97E7-D87134EF7D99}" type="pres">
      <dgm:prSet presAssocID="{5F7D43DE-65C9-462C-A6C4-291F82F66876}" presName="horzSpace2" presStyleCnt="0"/>
      <dgm:spPr/>
    </dgm:pt>
    <dgm:pt modelId="{1F99E0DE-A7DE-3A40-91E1-CBA34E27E333}" type="pres">
      <dgm:prSet presAssocID="{5F7D43DE-65C9-462C-A6C4-291F82F66876}" presName="tx2" presStyleLbl="revTx" presStyleIdx="3" presStyleCnt="6"/>
      <dgm:spPr/>
    </dgm:pt>
    <dgm:pt modelId="{5B7294AB-6976-A942-BEE7-59087B23731C}" type="pres">
      <dgm:prSet presAssocID="{5F7D43DE-65C9-462C-A6C4-291F82F66876}" presName="vert2" presStyleCnt="0"/>
      <dgm:spPr/>
    </dgm:pt>
    <dgm:pt modelId="{8EB73086-7C8B-2741-8D76-1688A71C9530}" type="pres">
      <dgm:prSet presAssocID="{5F7D43DE-65C9-462C-A6C4-291F82F66876}" presName="thinLine2b" presStyleLbl="callout" presStyleIdx="2" presStyleCnt="5"/>
      <dgm:spPr/>
    </dgm:pt>
    <dgm:pt modelId="{F57DDFEE-3115-834E-9C1C-95593D4A8928}" type="pres">
      <dgm:prSet presAssocID="{5F7D43DE-65C9-462C-A6C4-291F82F66876}" presName="vertSpace2b" presStyleCnt="0"/>
      <dgm:spPr/>
    </dgm:pt>
    <dgm:pt modelId="{796383F5-791A-6943-8B80-9F7B33D45E8F}" type="pres">
      <dgm:prSet presAssocID="{86C1E68D-0657-4450-B8AA-62D96F03B08A}" presName="horz2" presStyleCnt="0"/>
      <dgm:spPr/>
    </dgm:pt>
    <dgm:pt modelId="{FEBADD96-6309-2E4F-8672-5E7BA8AFDEAA}" type="pres">
      <dgm:prSet presAssocID="{86C1E68D-0657-4450-B8AA-62D96F03B08A}" presName="horzSpace2" presStyleCnt="0"/>
      <dgm:spPr/>
    </dgm:pt>
    <dgm:pt modelId="{CE802946-0878-EB42-9B72-2E914A4194AC}" type="pres">
      <dgm:prSet presAssocID="{86C1E68D-0657-4450-B8AA-62D96F03B08A}" presName="tx2" presStyleLbl="revTx" presStyleIdx="4" presStyleCnt="6"/>
      <dgm:spPr/>
    </dgm:pt>
    <dgm:pt modelId="{BAC5BE89-6D10-9F4C-ADB7-4572C7BDB3F5}" type="pres">
      <dgm:prSet presAssocID="{86C1E68D-0657-4450-B8AA-62D96F03B08A}" presName="vert2" presStyleCnt="0"/>
      <dgm:spPr/>
    </dgm:pt>
    <dgm:pt modelId="{542FDD57-4D7D-7E4E-A8F4-0B6D95FCE511}" type="pres">
      <dgm:prSet presAssocID="{86C1E68D-0657-4450-B8AA-62D96F03B08A}" presName="thinLine2b" presStyleLbl="callout" presStyleIdx="3" presStyleCnt="5"/>
      <dgm:spPr/>
    </dgm:pt>
    <dgm:pt modelId="{026437B2-CB37-A24E-889B-FAEA88D21218}" type="pres">
      <dgm:prSet presAssocID="{86C1E68D-0657-4450-B8AA-62D96F03B08A}" presName="vertSpace2b" presStyleCnt="0"/>
      <dgm:spPr/>
    </dgm:pt>
    <dgm:pt modelId="{6F4DC2BA-314D-1E43-B6B2-97F6666090F6}" type="pres">
      <dgm:prSet presAssocID="{E98ED6B4-E516-478E-B7E1-01C08BE4850E}" presName="horz2" presStyleCnt="0"/>
      <dgm:spPr/>
    </dgm:pt>
    <dgm:pt modelId="{6567C0D5-31FE-844A-8F10-CAF16329513D}" type="pres">
      <dgm:prSet presAssocID="{E98ED6B4-E516-478E-B7E1-01C08BE4850E}" presName="horzSpace2" presStyleCnt="0"/>
      <dgm:spPr/>
    </dgm:pt>
    <dgm:pt modelId="{FDF07152-8B68-C940-83D2-03CB10400979}" type="pres">
      <dgm:prSet presAssocID="{E98ED6B4-E516-478E-B7E1-01C08BE4850E}" presName="tx2" presStyleLbl="revTx" presStyleIdx="5" presStyleCnt="6"/>
      <dgm:spPr/>
    </dgm:pt>
    <dgm:pt modelId="{93334602-DE97-7A46-8E2E-E75FDD54353F}" type="pres">
      <dgm:prSet presAssocID="{E98ED6B4-E516-478E-B7E1-01C08BE4850E}" presName="vert2" presStyleCnt="0"/>
      <dgm:spPr/>
    </dgm:pt>
    <dgm:pt modelId="{063A9429-5D1A-8C4C-BC17-A3ECD3E100B2}" type="pres">
      <dgm:prSet presAssocID="{E98ED6B4-E516-478E-B7E1-01C08BE4850E}" presName="thinLine2b" presStyleLbl="callout" presStyleIdx="4" presStyleCnt="5"/>
      <dgm:spPr/>
    </dgm:pt>
    <dgm:pt modelId="{6DB1DA87-7F8E-7A4D-8F38-D95E27705C3A}" type="pres">
      <dgm:prSet presAssocID="{E98ED6B4-E516-478E-B7E1-01C08BE4850E}" presName="vertSpace2b" presStyleCnt="0"/>
      <dgm:spPr/>
    </dgm:pt>
  </dgm:ptLst>
  <dgm:cxnLst>
    <dgm:cxn modelId="{E350CE0F-401F-450C-8486-B83EC19CD21A}" srcId="{C14F179B-B861-4305-89F4-5E74E980BE0A}" destId="{5F7D43DE-65C9-462C-A6C4-291F82F66876}" srcOrd="2" destOrd="0" parTransId="{0607A61D-CF91-4DBF-BFE9-3CE5C746689F}" sibTransId="{DAA37665-34C2-45B9-BE2B-E174E1FF25DA}"/>
    <dgm:cxn modelId="{1207CB2C-0226-4B4F-8CC6-DA35AAB9158C}" srcId="{C14F179B-B861-4305-89F4-5E74E980BE0A}" destId="{05AF14F4-BCD3-4FA6-8835-BB532FD379CC}" srcOrd="0" destOrd="0" parTransId="{D6A866E9-0FF1-4755-A835-2F6CF33AA7FF}" sibTransId="{0CF342AF-7A6F-4E90-A8FB-B9F00871F7D6}"/>
    <dgm:cxn modelId="{05B1093B-1B8B-9343-904D-FEA7DF15F149}" type="presOf" srcId="{C14F179B-B861-4305-89F4-5E74E980BE0A}" destId="{E7B08C34-567F-EF4E-8945-2E31DFEB9441}" srcOrd="0" destOrd="0" presId="urn:microsoft.com/office/officeart/2008/layout/LinedList"/>
    <dgm:cxn modelId="{8FEFCD48-F229-614C-A1C3-E3AA7BC78707}" type="presOf" srcId="{F04069C8-00BD-4B79-94FF-07EC8AB18E2C}" destId="{D9F0FE99-45B7-0A49-9ABF-35369AB79073}" srcOrd="0" destOrd="0" presId="urn:microsoft.com/office/officeart/2008/layout/LinedList"/>
    <dgm:cxn modelId="{03A06F8D-12D4-554C-8A57-BB3F7CC456CC}" type="presOf" srcId="{5F7D43DE-65C9-462C-A6C4-291F82F66876}" destId="{1F99E0DE-A7DE-3A40-91E1-CBA34E27E333}" srcOrd="0" destOrd="0" presId="urn:microsoft.com/office/officeart/2008/layout/LinedList"/>
    <dgm:cxn modelId="{160B8496-50DE-43EF-86A0-624C39217663}" srcId="{C14F179B-B861-4305-89F4-5E74E980BE0A}" destId="{E98ED6B4-E516-478E-B7E1-01C08BE4850E}" srcOrd="4" destOrd="0" parTransId="{785E6839-4318-4D98-AB4B-ABB374B54613}" sibTransId="{ED60DC1D-44DB-4B78-B69B-1BC2FAFF8D34}"/>
    <dgm:cxn modelId="{4E416098-329F-A24C-8D3C-84CE8CEA0D1E}" type="presOf" srcId="{86C1E68D-0657-4450-B8AA-62D96F03B08A}" destId="{CE802946-0878-EB42-9B72-2E914A4194AC}" srcOrd="0" destOrd="0" presId="urn:microsoft.com/office/officeart/2008/layout/LinedList"/>
    <dgm:cxn modelId="{B38C6CA2-9902-43DE-907D-8E2F773D9A13}" srcId="{8AC74FF5-34A3-489C-8D25-FED09254B5A2}" destId="{C14F179B-B861-4305-89F4-5E74E980BE0A}" srcOrd="0" destOrd="0" parTransId="{D2B857EA-3130-42B1-A43D-030DDC482050}" sibTransId="{E9351FCB-7F65-46CC-BBFA-25F8FE602668}"/>
    <dgm:cxn modelId="{5EC009DA-B130-4E44-94F9-8B9F34F10DB6}" type="presOf" srcId="{E98ED6B4-E516-478E-B7E1-01C08BE4850E}" destId="{FDF07152-8B68-C940-83D2-03CB10400979}" srcOrd="0" destOrd="0" presId="urn:microsoft.com/office/officeart/2008/layout/LinedList"/>
    <dgm:cxn modelId="{B72D27E5-1574-4A08-878B-7875D3DBED34}" srcId="{C14F179B-B861-4305-89F4-5E74E980BE0A}" destId="{86C1E68D-0657-4450-B8AA-62D96F03B08A}" srcOrd="3" destOrd="0" parTransId="{F1839088-93C2-4608-B0B7-604476DFDED5}" sibTransId="{D08DA967-05C9-4828-A5D3-174E9D5841EC}"/>
    <dgm:cxn modelId="{BBC329ED-0066-CA4B-9F19-5FB546BE1EAB}" type="presOf" srcId="{8AC74FF5-34A3-489C-8D25-FED09254B5A2}" destId="{49AF1779-A56E-5C46-8F05-A4C9BF657656}" srcOrd="0" destOrd="0" presId="urn:microsoft.com/office/officeart/2008/layout/LinedList"/>
    <dgm:cxn modelId="{452176F4-8902-6D47-B713-27429684FCAE}" type="presOf" srcId="{05AF14F4-BCD3-4FA6-8835-BB532FD379CC}" destId="{426EC8BA-5F3C-CC4E-B201-D5A60E2660AE}" srcOrd="0" destOrd="0" presId="urn:microsoft.com/office/officeart/2008/layout/LinedList"/>
    <dgm:cxn modelId="{F71382F9-521E-42A9-9B7C-B72E33BC496F}" srcId="{C14F179B-B861-4305-89F4-5E74E980BE0A}" destId="{F04069C8-00BD-4B79-94FF-07EC8AB18E2C}" srcOrd="1" destOrd="0" parTransId="{F1E19A7A-3568-49A8-82F4-59731CA12827}" sibTransId="{567C6988-5CBB-423E-8041-D112D4C6F9C0}"/>
    <dgm:cxn modelId="{72DB9917-FC0A-654B-B230-2234855D8A1D}" type="presParOf" srcId="{49AF1779-A56E-5C46-8F05-A4C9BF657656}" destId="{20830A2B-2D0E-4B42-B084-7C280C9251BA}" srcOrd="0" destOrd="0" presId="urn:microsoft.com/office/officeart/2008/layout/LinedList"/>
    <dgm:cxn modelId="{8915F8C6-9918-9E4A-8527-3B277EA5C2E9}" type="presParOf" srcId="{49AF1779-A56E-5C46-8F05-A4C9BF657656}" destId="{E337DD40-67DF-4347-A5D7-C87ECD1442DB}" srcOrd="1" destOrd="0" presId="urn:microsoft.com/office/officeart/2008/layout/LinedList"/>
    <dgm:cxn modelId="{E189D80B-144E-704F-89C1-0A323831F64A}" type="presParOf" srcId="{E337DD40-67DF-4347-A5D7-C87ECD1442DB}" destId="{E7B08C34-567F-EF4E-8945-2E31DFEB9441}" srcOrd="0" destOrd="0" presId="urn:microsoft.com/office/officeart/2008/layout/LinedList"/>
    <dgm:cxn modelId="{6A0B500C-53EF-1148-811E-66F3C99E329F}" type="presParOf" srcId="{E337DD40-67DF-4347-A5D7-C87ECD1442DB}" destId="{55D3D103-5448-FD43-9D90-052BAC98B812}" srcOrd="1" destOrd="0" presId="urn:microsoft.com/office/officeart/2008/layout/LinedList"/>
    <dgm:cxn modelId="{4B9ED17F-1062-BA4D-A94F-993BFFDEBA61}" type="presParOf" srcId="{55D3D103-5448-FD43-9D90-052BAC98B812}" destId="{ED8A5B6F-9995-7044-95DD-846A91623FE2}" srcOrd="0" destOrd="0" presId="urn:microsoft.com/office/officeart/2008/layout/LinedList"/>
    <dgm:cxn modelId="{A41D7792-5351-CA4A-910B-FF9092512DCE}" type="presParOf" srcId="{55D3D103-5448-FD43-9D90-052BAC98B812}" destId="{2D818E79-93E2-6E44-880B-F0C1A021C63D}" srcOrd="1" destOrd="0" presId="urn:microsoft.com/office/officeart/2008/layout/LinedList"/>
    <dgm:cxn modelId="{809C0325-CD0C-A94A-950C-21D5468A5BF6}" type="presParOf" srcId="{2D818E79-93E2-6E44-880B-F0C1A021C63D}" destId="{EC433541-0DED-5845-A085-822357E17364}" srcOrd="0" destOrd="0" presId="urn:microsoft.com/office/officeart/2008/layout/LinedList"/>
    <dgm:cxn modelId="{87AD3FA0-3A32-E147-833B-7A9A9467F237}" type="presParOf" srcId="{2D818E79-93E2-6E44-880B-F0C1A021C63D}" destId="{426EC8BA-5F3C-CC4E-B201-D5A60E2660AE}" srcOrd="1" destOrd="0" presId="urn:microsoft.com/office/officeart/2008/layout/LinedList"/>
    <dgm:cxn modelId="{A3D04DF4-82AB-0B43-A016-35BFDF9A4B23}" type="presParOf" srcId="{2D818E79-93E2-6E44-880B-F0C1A021C63D}" destId="{1DFB0617-A8DC-434D-8711-BE5EADC60378}" srcOrd="2" destOrd="0" presId="urn:microsoft.com/office/officeart/2008/layout/LinedList"/>
    <dgm:cxn modelId="{C078C7F2-4846-AC49-8031-6F8E266DAF13}" type="presParOf" srcId="{55D3D103-5448-FD43-9D90-052BAC98B812}" destId="{7DBC8661-8221-2645-BC72-BCCFB7DB864A}" srcOrd="2" destOrd="0" presId="urn:microsoft.com/office/officeart/2008/layout/LinedList"/>
    <dgm:cxn modelId="{DED7623A-39BB-4F4D-8083-F5CEF8A11B5B}" type="presParOf" srcId="{55D3D103-5448-FD43-9D90-052BAC98B812}" destId="{1083FB4F-53CC-B74C-8FD1-3CF589910976}" srcOrd="3" destOrd="0" presId="urn:microsoft.com/office/officeart/2008/layout/LinedList"/>
    <dgm:cxn modelId="{607995CF-5DAE-364F-B6E5-040B4ECA64AE}" type="presParOf" srcId="{55D3D103-5448-FD43-9D90-052BAC98B812}" destId="{EB9EA24A-4798-2C43-A8B9-FDE060EA0743}" srcOrd="4" destOrd="0" presId="urn:microsoft.com/office/officeart/2008/layout/LinedList"/>
    <dgm:cxn modelId="{1B34C696-724F-F943-83AB-CD8D63311A73}" type="presParOf" srcId="{EB9EA24A-4798-2C43-A8B9-FDE060EA0743}" destId="{15F8283E-5DE2-A747-AEC1-45C82611A318}" srcOrd="0" destOrd="0" presId="urn:microsoft.com/office/officeart/2008/layout/LinedList"/>
    <dgm:cxn modelId="{7AF94938-7274-D347-A068-6E675DDA902B}" type="presParOf" srcId="{EB9EA24A-4798-2C43-A8B9-FDE060EA0743}" destId="{D9F0FE99-45B7-0A49-9ABF-35369AB79073}" srcOrd="1" destOrd="0" presId="urn:microsoft.com/office/officeart/2008/layout/LinedList"/>
    <dgm:cxn modelId="{56C1FC70-9AF9-7B43-B2DB-BF3D108E6D71}" type="presParOf" srcId="{EB9EA24A-4798-2C43-A8B9-FDE060EA0743}" destId="{014B0E53-4A5A-2847-9241-E7B667DBB74E}" srcOrd="2" destOrd="0" presId="urn:microsoft.com/office/officeart/2008/layout/LinedList"/>
    <dgm:cxn modelId="{028EE31E-1129-454D-96F8-3FD0CEE160A3}" type="presParOf" srcId="{55D3D103-5448-FD43-9D90-052BAC98B812}" destId="{71E8986B-ED1B-6048-BFCC-1CDFF455855A}" srcOrd="5" destOrd="0" presId="urn:microsoft.com/office/officeart/2008/layout/LinedList"/>
    <dgm:cxn modelId="{404167D6-5279-4A49-A07D-5D0B805D8DA9}" type="presParOf" srcId="{55D3D103-5448-FD43-9D90-052BAC98B812}" destId="{ABD8F15F-FD69-DC4B-9619-CD347D7D52CD}" srcOrd="6" destOrd="0" presId="urn:microsoft.com/office/officeart/2008/layout/LinedList"/>
    <dgm:cxn modelId="{2DA6A54F-66B7-6B43-AD19-AE9FF3AEEAEE}" type="presParOf" srcId="{55D3D103-5448-FD43-9D90-052BAC98B812}" destId="{694735B0-F80D-5649-A53D-990B1A832BA7}" srcOrd="7" destOrd="0" presId="urn:microsoft.com/office/officeart/2008/layout/LinedList"/>
    <dgm:cxn modelId="{04DEA64F-BECB-5A4C-A61B-F935300B3C88}" type="presParOf" srcId="{694735B0-F80D-5649-A53D-990B1A832BA7}" destId="{B7B228BA-BFC9-C749-97E7-D87134EF7D99}" srcOrd="0" destOrd="0" presId="urn:microsoft.com/office/officeart/2008/layout/LinedList"/>
    <dgm:cxn modelId="{18DC3DC0-1AF1-0544-B81D-6455FF13CCC2}" type="presParOf" srcId="{694735B0-F80D-5649-A53D-990B1A832BA7}" destId="{1F99E0DE-A7DE-3A40-91E1-CBA34E27E333}" srcOrd="1" destOrd="0" presId="urn:microsoft.com/office/officeart/2008/layout/LinedList"/>
    <dgm:cxn modelId="{7CD78496-B5F9-924F-BA5C-B3ACEA4154D6}" type="presParOf" srcId="{694735B0-F80D-5649-A53D-990B1A832BA7}" destId="{5B7294AB-6976-A942-BEE7-59087B23731C}" srcOrd="2" destOrd="0" presId="urn:microsoft.com/office/officeart/2008/layout/LinedList"/>
    <dgm:cxn modelId="{3A1150E7-96A3-A742-AEB4-99720FC0BB36}" type="presParOf" srcId="{55D3D103-5448-FD43-9D90-052BAC98B812}" destId="{8EB73086-7C8B-2741-8D76-1688A71C9530}" srcOrd="8" destOrd="0" presId="urn:microsoft.com/office/officeart/2008/layout/LinedList"/>
    <dgm:cxn modelId="{AB0F72FC-0AAF-FF49-AEA2-2D5F3607A89F}" type="presParOf" srcId="{55D3D103-5448-FD43-9D90-052BAC98B812}" destId="{F57DDFEE-3115-834E-9C1C-95593D4A8928}" srcOrd="9" destOrd="0" presId="urn:microsoft.com/office/officeart/2008/layout/LinedList"/>
    <dgm:cxn modelId="{613FE829-1D45-B74C-A073-1F5620916DC9}" type="presParOf" srcId="{55D3D103-5448-FD43-9D90-052BAC98B812}" destId="{796383F5-791A-6943-8B80-9F7B33D45E8F}" srcOrd="10" destOrd="0" presId="urn:microsoft.com/office/officeart/2008/layout/LinedList"/>
    <dgm:cxn modelId="{65598642-8F56-714B-AADD-EDE252F75711}" type="presParOf" srcId="{796383F5-791A-6943-8B80-9F7B33D45E8F}" destId="{FEBADD96-6309-2E4F-8672-5E7BA8AFDEAA}" srcOrd="0" destOrd="0" presId="urn:microsoft.com/office/officeart/2008/layout/LinedList"/>
    <dgm:cxn modelId="{D92E9E94-7879-354C-92AF-BDCE5B850898}" type="presParOf" srcId="{796383F5-791A-6943-8B80-9F7B33D45E8F}" destId="{CE802946-0878-EB42-9B72-2E914A4194AC}" srcOrd="1" destOrd="0" presId="urn:microsoft.com/office/officeart/2008/layout/LinedList"/>
    <dgm:cxn modelId="{004009FE-2C34-B244-B7B7-6295899201CF}" type="presParOf" srcId="{796383F5-791A-6943-8B80-9F7B33D45E8F}" destId="{BAC5BE89-6D10-9F4C-ADB7-4572C7BDB3F5}" srcOrd="2" destOrd="0" presId="urn:microsoft.com/office/officeart/2008/layout/LinedList"/>
    <dgm:cxn modelId="{1008A27C-BD4F-CC4C-9E7E-EE8C45E075AF}" type="presParOf" srcId="{55D3D103-5448-FD43-9D90-052BAC98B812}" destId="{542FDD57-4D7D-7E4E-A8F4-0B6D95FCE511}" srcOrd="11" destOrd="0" presId="urn:microsoft.com/office/officeart/2008/layout/LinedList"/>
    <dgm:cxn modelId="{5EE37D3F-16CF-0D45-89B7-CD89DF51BA99}" type="presParOf" srcId="{55D3D103-5448-FD43-9D90-052BAC98B812}" destId="{026437B2-CB37-A24E-889B-FAEA88D21218}" srcOrd="12" destOrd="0" presId="urn:microsoft.com/office/officeart/2008/layout/LinedList"/>
    <dgm:cxn modelId="{936DA066-788F-1B4E-8756-6C26066CCA94}" type="presParOf" srcId="{55D3D103-5448-FD43-9D90-052BAC98B812}" destId="{6F4DC2BA-314D-1E43-B6B2-97F6666090F6}" srcOrd="13" destOrd="0" presId="urn:microsoft.com/office/officeart/2008/layout/LinedList"/>
    <dgm:cxn modelId="{2B64B48A-754A-C141-92D7-121F729AEB0F}" type="presParOf" srcId="{6F4DC2BA-314D-1E43-B6B2-97F6666090F6}" destId="{6567C0D5-31FE-844A-8F10-CAF16329513D}" srcOrd="0" destOrd="0" presId="urn:microsoft.com/office/officeart/2008/layout/LinedList"/>
    <dgm:cxn modelId="{D3AE65FE-C7DA-2C48-B886-66C9EE15AD12}" type="presParOf" srcId="{6F4DC2BA-314D-1E43-B6B2-97F6666090F6}" destId="{FDF07152-8B68-C940-83D2-03CB10400979}" srcOrd="1" destOrd="0" presId="urn:microsoft.com/office/officeart/2008/layout/LinedList"/>
    <dgm:cxn modelId="{26ACB2E8-A6FF-584A-8475-091F1308C698}" type="presParOf" srcId="{6F4DC2BA-314D-1E43-B6B2-97F6666090F6}" destId="{93334602-DE97-7A46-8E2E-E75FDD54353F}" srcOrd="2" destOrd="0" presId="urn:microsoft.com/office/officeart/2008/layout/LinedList"/>
    <dgm:cxn modelId="{ECC8F7B0-4DC2-9848-8D22-851C0F1BF07B}" type="presParOf" srcId="{55D3D103-5448-FD43-9D90-052BAC98B812}" destId="{063A9429-5D1A-8C4C-BC17-A3ECD3E100B2}" srcOrd="14" destOrd="0" presId="urn:microsoft.com/office/officeart/2008/layout/LinedList"/>
    <dgm:cxn modelId="{A8B9B428-FCD1-8A42-9279-58011A9B6531}" type="presParOf" srcId="{55D3D103-5448-FD43-9D90-052BAC98B812}" destId="{6DB1DA87-7F8E-7A4D-8F38-D95E27705C3A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40A2FF-F561-4754-9A2D-4D1BDA76C65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8F7A2EC-C4CF-4EE7-B49F-1AE4F67E07C5}">
      <dgm:prSet/>
      <dgm:spPr/>
      <dgm:t>
        <a:bodyPr/>
        <a:lstStyle/>
        <a:p>
          <a:r>
            <a:rPr lang="en-US"/>
            <a:t>Receiver Performance</a:t>
          </a:r>
        </a:p>
      </dgm:t>
    </dgm:pt>
    <dgm:pt modelId="{231529A6-CFE4-4C36-B3AF-9D1702CBB89C}" type="parTrans" cxnId="{77970739-1CBD-4161-81BB-B23A0088AAE1}">
      <dgm:prSet/>
      <dgm:spPr/>
      <dgm:t>
        <a:bodyPr/>
        <a:lstStyle/>
        <a:p>
          <a:endParaRPr lang="en-US" sz="2000"/>
        </a:p>
      </dgm:t>
    </dgm:pt>
    <dgm:pt modelId="{C9BA8106-871F-4E58-A566-A70B8E7378DF}" type="sibTrans" cxnId="{77970739-1CBD-4161-81BB-B23A0088AAE1}">
      <dgm:prSet/>
      <dgm:spPr/>
      <dgm:t>
        <a:bodyPr/>
        <a:lstStyle/>
        <a:p>
          <a:endParaRPr lang="en-US"/>
        </a:p>
      </dgm:t>
    </dgm:pt>
    <dgm:pt modelId="{1C4DA2C4-B1DA-4DB2-9023-A75050E80168}">
      <dgm:prSet/>
      <dgm:spPr/>
      <dgm:t>
        <a:bodyPr/>
        <a:lstStyle/>
        <a:p>
          <a:r>
            <a:rPr lang="en-US"/>
            <a:t>Rob Sherwood’s measurements are a must! </a:t>
          </a:r>
        </a:p>
      </dgm:t>
    </dgm:pt>
    <dgm:pt modelId="{1B3B85B2-5E07-41A8-B158-50A35113516C}" type="parTrans" cxnId="{CC0A0C1B-83B4-4705-80BB-AB5EAA29AC0F}">
      <dgm:prSet/>
      <dgm:spPr/>
      <dgm:t>
        <a:bodyPr/>
        <a:lstStyle/>
        <a:p>
          <a:endParaRPr lang="en-US" sz="2000"/>
        </a:p>
      </dgm:t>
    </dgm:pt>
    <dgm:pt modelId="{AAF00269-7F1D-441C-BE2A-FCDD23935B66}" type="sibTrans" cxnId="{CC0A0C1B-83B4-4705-80BB-AB5EAA29AC0F}">
      <dgm:prSet/>
      <dgm:spPr/>
      <dgm:t>
        <a:bodyPr/>
        <a:lstStyle/>
        <a:p>
          <a:endParaRPr lang="en-US"/>
        </a:p>
      </dgm:t>
    </dgm:pt>
    <dgm:pt modelId="{84FDFC96-57E9-4816-BB46-F5FAF35B5B28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http://www.sherweng.com/table.html</a:t>
          </a:r>
          <a:r>
            <a:rPr lang="en-US" dirty="0"/>
            <a:t> </a:t>
          </a:r>
        </a:p>
      </dgm:t>
    </dgm:pt>
    <dgm:pt modelId="{2190A52A-5F59-4936-84D3-D86B9ABBFD86}" type="parTrans" cxnId="{955BFFF8-A165-4A5B-A6DE-7596272B587E}">
      <dgm:prSet/>
      <dgm:spPr/>
      <dgm:t>
        <a:bodyPr/>
        <a:lstStyle/>
        <a:p>
          <a:endParaRPr lang="en-US" sz="2000"/>
        </a:p>
      </dgm:t>
    </dgm:pt>
    <dgm:pt modelId="{222B942F-B49D-47E0-B514-08A9A6223403}" type="sibTrans" cxnId="{955BFFF8-A165-4A5B-A6DE-7596272B587E}">
      <dgm:prSet/>
      <dgm:spPr/>
      <dgm:t>
        <a:bodyPr/>
        <a:lstStyle/>
        <a:p>
          <a:endParaRPr lang="en-US"/>
        </a:p>
      </dgm:t>
    </dgm:pt>
    <dgm:pt modelId="{7FE72225-67CF-40B8-97E6-AE57E186DE55}">
      <dgm:prSet/>
      <dgm:spPr/>
      <dgm:t>
        <a:bodyPr/>
        <a:lstStyle/>
        <a:p>
          <a:r>
            <a:rPr lang="en-US" dirty="0"/>
            <a:t>Transmitter Performance</a:t>
          </a:r>
        </a:p>
      </dgm:t>
    </dgm:pt>
    <dgm:pt modelId="{AA47E31E-E0F9-4D15-8832-81827286D00E}" type="parTrans" cxnId="{AF53835E-1FBD-4A69-9F06-4914178E5470}">
      <dgm:prSet/>
      <dgm:spPr/>
      <dgm:t>
        <a:bodyPr/>
        <a:lstStyle/>
        <a:p>
          <a:endParaRPr lang="en-US" sz="2000"/>
        </a:p>
      </dgm:t>
    </dgm:pt>
    <dgm:pt modelId="{79C689E7-C7A3-4653-895E-A1C0CCAACBEE}" type="sibTrans" cxnId="{AF53835E-1FBD-4A69-9F06-4914178E5470}">
      <dgm:prSet/>
      <dgm:spPr/>
      <dgm:t>
        <a:bodyPr/>
        <a:lstStyle/>
        <a:p>
          <a:endParaRPr lang="en-US"/>
        </a:p>
      </dgm:t>
    </dgm:pt>
    <dgm:pt modelId="{382A2ABC-8E66-4FFA-82C0-65B48C3E88C3}">
      <dgm:prSet/>
      <dgm:spPr/>
      <dgm:t>
        <a:bodyPr/>
        <a:lstStyle/>
        <a:p>
          <a:r>
            <a:rPr lang="en-US" dirty="0"/>
            <a:t>A clean transmitter is critical</a:t>
          </a:r>
        </a:p>
      </dgm:t>
    </dgm:pt>
    <dgm:pt modelId="{989970FC-FC24-4FEE-A17C-46591A949E20}" type="parTrans" cxnId="{66533CBE-FDF8-4CA0-8AB8-C46A1AED0D7F}">
      <dgm:prSet/>
      <dgm:spPr/>
      <dgm:t>
        <a:bodyPr/>
        <a:lstStyle/>
        <a:p>
          <a:endParaRPr lang="en-US" sz="2000"/>
        </a:p>
      </dgm:t>
    </dgm:pt>
    <dgm:pt modelId="{BCC725BA-AA42-4BEE-B2FF-18355747DCB2}" type="sibTrans" cxnId="{66533CBE-FDF8-4CA0-8AB8-C46A1AED0D7F}">
      <dgm:prSet/>
      <dgm:spPr/>
      <dgm:t>
        <a:bodyPr/>
        <a:lstStyle/>
        <a:p>
          <a:endParaRPr lang="en-US"/>
        </a:p>
      </dgm:t>
    </dgm:pt>
    <dgm:pt modelId="{FEA19612-CAAB-40F9-91C8-A3958DDF9C8E}">
      <dgm:prSet/>
      <dgm:spPr/>
      <dgm:t>
        <a:bodyPr/>
        <a:lstStyle/>
        <a:p>
          <a:r>
            <a:rPr lang="en-US"/>
            <a:t>Power</a:t>
          </a:r>
        </a:p>
      </dgm:t>
    </dgm:pt>
    <dgm:pt modelId="{3B4537A5-5F5F-49A1-B69C-ED0932F382F1}" type="parTrans" cxnId="{D0A6634F-4F65-4D35-B5AD-4857DC3617EA}">
      <dgm:prSet/>
      <dgm:spPr/>
      <dgm:t>
        <a:bodyPr/>
        <a:lstStyle/>
        <a:p>
          <a:endParaRPr lang="en-US" sz="2000"/>
        </a:p>
      </dgm:t>
    </dgm:pt>
    <dgm:pt modelId="{FAA859B0-4D6E-426B-B5A1-35EB612A0C96}" type="sibTrans" cxnId="{D0A6634F-4F65-4D35-B5AD-4857DC3617EA}">
      <dgm:prSet/>
      <dgm:spPr/>
      <dgm:t>
        <a:bodyPr/>
        <a:lstStyle/>
        <a:p>
          <a:endParaRPr lang="en-US"/>
        </a:p>
      </dgm:t>
    </dgm:pt>
    <dgm:pt modelId="{CB16461E-313B-4A41-980F-9E11C9A1EF04}">
      <dgm:prSet/>
      <dgm:spPr/>
      <dgm:t>
        <a:bodyPr/>
        <a:lstStyle/>
        <a:p>
          <a:r>
            <a:rPr lang="en-US"/>
            <a:t>Does it have a clean power source or AC Power Supply?</a:t>
          </a:r>
        </a:p>
      </dgm:t>
    </dgm:pt>
    <dgm:pt modelId="{460B1696-565A-4EB9-9A2C-61E5A0E0A65D}" type="parTrans" cxnId="{460CD95E-4ABA-4964-945F-45DD851CB3EB}">
      <dgm:prSet/>
      <dgm:spPr/>
      <dgm:t>
        <a:bodyPr/>
        <a:lstStyle/>
        <a:p>
          <a:endParaRPr lang="en-US" sz="2000"/>
        </a:p>
      </dgm:t>
    </dgm:pt>
    <dgm:pt modelId="{464997B2-EBA0-4ED1-A3BB-3936FD4535C3}" type="sibTrans" cxnId="{460CD95E-4ABA-4964-945F-45DD851CB3EB}">
      <dgm:prSet/>
      <dgm:spPr/>
      <dgm:t>
        <a:bodyPr/>
        <a:lstStyle/>
        <a:p>
          <a:endParaRPr lang="en-US"/>
        </a:p>
      </dgm:t>
    </dgm:pt>
    <dgm:pt modelId="{592611D5-0F46-407E-87F3-8B6AE4200C46}">
      <dgm:prSet/>
      <dgm:spPr/>
      <dgm:t>
        <a:bodyPr/>
        <a:lstStyle/>
        <a:p>
          <a:r>
            <a:rPr lang="en-US"/>
            <a:t>Environmentals</a:t>
          </a:r>
        </a:p>
      </dgm:t>
    </dgm:pt>
    <dgm:pt modelId="{E4E76D12-4EA2-4AD1-9592-44831FF54852}" type="parTrans" cxnId="{C233A498-363D-410B-86E6-DF8B2B00203A}">
      <dgm:prSet/>
      <dgm:spPr/>
      <dgm:t>
        <a:bodyPr/>
        <a:lstStyle/>
        <a:p>
          <a:endParaRPr lang="en-US" sz="2000"/>
        </a:p>
      </dgm:t>
    </dgm:pt>
    <dgm:pt modelId="{777CE3F8-B5CD-48BB-824E-5D05713CA33E}" type="sibTrans" cxnId="{C233A498-363D-410B-86E6-DF8B2B00203A}">
      <dgm:prSet/>
      <dgm:spPr/>
      <dgm:t>
        <a:bodyPr/>
        <a:lstStyle/>
        <a:p>
          <a:endParaRPr lang="en-US"/>
        </a:p>
      </dgm:t>
    </dgm:pt>
    <dgm:pt modelId="{ADCCAF64-1F90-4DAD-8086-479D52206151}">
      <dgm:prSet/>
      <dgm:spPr/>
      <dgm:t>
        <a:bodyPr/>
        <a:lstStyle/>
        <a:p>
          <a:r>
            <a:rPr lang="en-US"/>
            <a:t>Does the radio become “dirty” when warm? </a:t>
          </a:r>
        </a:p>
      </dgm:t>
    </dgm:pt>
    <dgm:pt modelId="{1F16E898-DFB6-4FE6-826B-8B2E756CF0F7}" type="parTrans" cxnId="{05516767-5F51-4CCE-B9A0-1B80A065DB71}">
      <dgm:prSet/>
      <dgm:spPr/>
      <dgm:t>
        <a:bodyPr/>
        <a:lstStyle/>
        <a:p>
          <a:endParaRPr lang="en-US" sz="2000"/>
        </a:p>
      </dgm:t>
    </dgm:pt>
    <dgm:pt modelId="{AD731E06-2257-407B-9CD4-1090FD778864}" type="sibTrans" cxnId="{05516767-5F51-4CCE-B9A0-1B80A065DB71}">
      <dgm:prSet/>
      <dgm:spPr/>
      <dgm:t>
        <a:bodyPr/>
        <a:lstStyle/>
        <a:p>
          <a:endParaRPr lang="en-US"/>
        </a:p>
      </dgm:t>
    </dgm:pt>
    <dgm:pt modelId="{BD7C4BE0-1188-0347-8DD7-2D24359A94D4}">
      <dgm:prSet/>
      <dgm:spPr/>
      <dgm:t>
        <a:bodyPr/>
        <a:lstStyle/>
        <a:p>
          <a:r>
            <a:rPr lang="en-US" dirty="0"/>
            <a:t>Find his </a:t>
          </a:r>
          <a:r>
            <a:rPr lang="en-US" dirty="0" err="1"/>
            <a:t>Hamcon</a:t>
          </a:r>
          <a:r>
            <a:rPr lang="en-US" dirty="0"/>
            <a:t> Colo DX University talk online</a:t>
          </a:r>
        </a:p>
      </dgm:t>
    </dgm:pt>
    <dgm:pt modelId="{AF2FD501-C015-C041-8A38-F3CDEACA1016}" type="parTrans" cxnId="{BF93747E-C742-AF43-8C5D-F9F8DBEB07B7}">
      <dgm:prSet/>
      <dgm:spPr/>
      <dgm:t>
        <a:bodyPr/>
        <a:lstStyle/>
        <a:p>
          <a:endParaRPr lang="en-US"/>
        </a:p>
      </dgm:t>
    </dgm:pt>
    <dgm:pt modelId="{457C7C9C-8784-6248-978C-D755EE24649C}" type="sibTrans" cxnId="{BF93747E-C742-AF43-8C5D-F9F8DBEB07B7}">
      <dgm:prSet/>
      <dgm:spPr/>
      <dgm:t>
        <a:bodyPr/>
        <a:lstStyle/>
        <a:p>
          <a:endParaRPr lang="en-US"/>
        </a:p>
      </dgm:t>
    </dgm:pt>
    <dgm:pt modelId="{0B81F4A5-C685-A44A-9877-4CA8B352EFA8}">
      <dgm:prSet/>
      <dgm:spPr/>
      <dgm:t>
        <a:bodyPr/>
        <a:lstStyle/>
        <a:p>
          <a:endParaRPr lang="en-US" dirty="0"/>
        </a:p>
      </dgm:t>
    </dgm:pt>
    <dgm:pt modelId="{1DDDD6C3-C81E-2C46-9C58-908144FB15C5}" type="parTrans" cxnId="{4AF8AA3F-2286-B847-A80F-E243458F6A2F}">
      <dgm:prSet/>
      <dgm:spPr/>
      <dgm:t>
        <a:bodyPr/>
        <a:lstStyle/>
        <a:p>
          <a:endParaRPr lang="en-US"/>
        </a:p>
      </dgm:t>
    </dgm:pt>
    <dgm:pt modelId="{4FC4995E-C434-0649-8C0F-971E5B61DFB6}" type="sibTrans" cxnId="{4AF8AA3F-2286-B847-A80F-E243458F6A2F}">
      <dgm:prSet/>
      <dgm:spPr/>
      <dgm:t>
        <a:bodyPr/>
        <a:lstStyle/>
        <a:p>
          <a:endParaRPr lang="en-US"/>
        </a:p>
      </dgm:t>
    </dgm:pt>
    <dgm:pt modelId="{3B270455-6192-7E4B-A12A-06729580FCAC}">
      <dgm:prSet/>
      <dgm:spPr/>
      <dgm:t>
        <a:bodyPr/>
        <a:lstStyle/>
        <a:p>
          <a:r>
            <a:rPr lang="en-US" dirty="0"/>
            <a:t>You can not filter on-frequency noise with your RX filters</a:t>
          </a:r>
        </a:p>
      </dgm:t>
    </dgm:pt>
    <dgm:pt modelId="{8127C0A5-6E20-6148-8D31-A3132C3D6363}" type="parTrans" cxnId="{170B100C-14C0-8148-AB2B-8456B8E4D379}">
      <dgm:prSet/>
      <dgm:spPr/>
    </dgm:pt>
    <dgm:pt modelId="{446830EA-5096-944D-B64F-FC9FF7F18DB6}" type="sibTrans" cxnId="{170B100C-14C0-8148-AB2B-8456B8E4D379}">
      <dgm:prSet/>
      <dgm:spPr/>
    </dgm:pt>
    <dgm:pt modelId="{7014E62F-F243-244B-9DD5-759B10B6C13D}" type="pres">
      <dgm:prSet presAssocID="{E340A2FF-F561-4754-9A2D-4D1BDA76C650}" presName="linear" presStyleCnt="0">
        <dgm:presLayoutVars>
          <dgm:animLvl val="lvl"/>
          <dgm:resizeHandles val="exact"/>
        </dgm:presLayoutVars>
      </dgm:prSet>
      <dgm:spPr/>
    </dgm:pt>
    <dgm:pt modelId="{8BD7B41E-6FFE-BC43-BEE3-56C47A940AE7}" type="pres">
      <dgm:prSet presAssocID="{68F7A2EC-C4CF-4EE7-B49F-1AE4F67E07C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E112EEA-A0BB-5744-9F8B-E55122117720}" type="pres">
      <dgm:prSet presAssocID="{68F7A2EC-C4CF-4EE7-B49F-1AE4F67E07C5}" presName="childText" presStyleLbl="revTx" presStyleIdx="0" presStyleCnt="4">
        <dgm:presLayoutVars>
          <dgm:bulletEnabled val="1"/>
        </dgm:presLayoutVars>
      </dgm:prSet>
      <dgm:spPr/>
    </dgm:pt>
    <dgm:pt modelId="{9578D9AC-91BD-2745-9BA8-35C5A12AEFE0}" type="pres">
      <dgm:prSet presAssocID="{7FE72225-67CF-40B8-97E6-AE57E186DE5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C21A08F-BAB4-0F49-8098-725B5252DC01}" type="pres">
      <dgm:prSet presAssocID="{7FE72225-67CF-40B8-97E6-AE57E186DE55}" presName="childText" presStyleLbl="revTx" presStyleIdx="1" presStyleCnt="4">
        <dgm:presLayoutVars>
          <dgm:bulletEnabled val="1"/>
        </dgm:presLayoutVars>
      </dgm:prSet>
      <dgm:spPr/>
    </dgm:pt>
    <dgm:pt modelId="{A80FD792-CEA9-DF4A-9F71-2F58463E2836}" type="pres">
      <dgm:prSet presAssocID="{FEA19612-CAAB-40F9-91C8-A3958DDF9C8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A1D6185-AB7B-5F44-B269-3118DCA07D0B}" type="pres">
      <dgm:prSet presAssocID="{FEA19612-CAAB-40F9-91C8-A3958DDF9C8E}" presName="childText" presStyleLbl="revTx" presStyleIdx="2" presStyleCnt="4">
        <dgm:presLayoutVars>
          <dgm:bulletEnabled val="1"/>
        </dgm:presLayoutVars>
      </dgm:prSet>
      <dgm:spPr/>
    </dgm:pt>
    <dgm:pt modelId="{7C5A7A64-BCAE-E942-AE81-E803F520B554}" type="pres">
      <dgm:prSet presAssocID="{592611D5-0F46-407E-87F3-8B6AE4200C4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31939D2-949F-2040-80FD-E438F56C0EA1}" type="pres">
      <dgm:prSet presAssocID="{592611D5-0F46-407E-87F3-8B6AE4200C46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170B100C-14C0-8148-AB2B-8456B8E4D379}" srcId="{7FE72225-67CF-40B8-97E6-AE57E186DE55}" destId="{3B270455-6192-7E4B-A12A-06729580FCAC}" srcOrd="1" destOrd="0" parTransId="{8127C0A5-6E20-6148-8D31-A3132C3D6363}" sibTransId="{446830EA-5096-944D-B64F-FC9FF7F18DB6}"/>
    <dgm:cxn modelId="{B7AF0D13-924A-F549-9D5B-5B1A47FBB5D0}" type="presOf" srcId="{3B270455-6192-7E4B-A12A-06729580FCAC}" destId="{2C21A08F-BAB4-0F49-8098-725B5252DC01}" srcOrd="0" destOrd="1" presId="urn:microsoft.com/office/officeart/2005/8/layout/vList2"/>
    <dgm:cxn modelId="{CC0A0C1B-83B4-4705-80BB-AB5EAA29AC0F}" srcId="{68F7A2EC-C4CF-4EE7-B49F-1AE4F67E07C5}" destId="{1C4DA2C4-B1DA-4DB2-9023-A75050E80168}" srcOrd="0" destOrd="0" parTransId="{1B3B85B2-5E07-41A8-B158-50A35113516C}" sibTransId="{AAF00269-7F1D-441C-BE2A-FCDD23935B66}"/>
    <dgm:cxn modelId="{F5694833-1410-4544-9A68-221A8766F539}" type="presOf" srcId="{CB16461E-313B-4A41-980F-9E11C9A1EF04}" destId="{3A1D6185-AB7B-5F44-B269-3118DCA07D0B}" srcOrd="0" destOrd="0" presId="urn:microsoft.com/office/officeart/2005/8/layout/vList2"/>
    <dgm:cxn modelId="{77970739-1CBD-4161-81BB-B23A0088AAE1}" srcId="{E340A2FF-F561-4754-9A2D-4D1BDA76C650}" destId="{68F7A2EC-C4CF-4EE7-B49F-1AE4F67E07C5}" srcOrd="0" destOrd="0" parTransId="{231529A6-CFE4-4C36-B3AF-9D1702CBB89C}" sibTransId="{C9BA8106-871F-4E58-A566-A70B8E7378DF}"/>
    <dgm:cxn modelId="{6219683C-94CA-1542-B8FD-BAFEA94C669B}" type="presOf" srcId="{0B81F4A5-C685-A44A-9877-4CA8B352EFA8}" destId="{2C21A08F-BAB4-0F49-8098-725B5252DC01}" srcOrd="0" destOrd="2" presId="urn:microsoft.com/office/officeart/2005/8/layout/vList2"/>
    <dgm:cxn modelId="{DB46753F-197C-FA4F-A365-63EA16E0814A}" type="presOf" srcId="{FEA19612-CAAB-40F9-91C8-A3958DDF9C8E}" destId="{A80FD792-CEA9-DF4A-9F71-2F58463E2836}" srcOrd="0" destOrd="0" presId="urn:microsoft.com/office/officeart/2005/8/layout/vList2"/>
    <dgm:cxn modelId="{4AF8AA3F-2286-B847-A80F-E243458F6A2F}" srcId="{7FE72225-67CF-40B8-97E6-AE57E186DE55}" destId="{0B81F4A5-C685-A44A-9877-4CA8B352EFA8}" srcOrd="2" destOrd="0" parTransId="{1DDDD6C3-C81E-2C46-9C58-908144FB15C5}" sibTransId="{4FC4995E-C434-0649-8C0F-971E5B61DFB6}"/>
    <dgm:cxn modelId="{80ED584B-7F51-BC48-B375-D2775993825C}" type="presOf" srcId="{1C4DA2C4-B1DA-4DB2-9023-A75050E80168}" destId="{AE112EEA-A0BB-5744-9F8B-E55122117720}" srcOrd="0" destOrd="0" presId="urn:microsoft.com/office/officeart/2005/8/layout/vList2"/>
    <dgm:cxn modelId="{D0A6634F-4F65-4D35-B5AD-4857DC3617EA}" srcId="{E340A2FF-F561-4754-9A2D-4D1BDA76C650}" destId="{FEA19612-CAAB-40F9-91C8-A3958DDF9C8E}" srcOrd="2" destOrd="0" parTransId="{3B4537A5-5F5F-49A1-B69C-ED0932F382F1}" sibTransId="{FAA859B0-4D6E-426B-B5A1-35EB612A0C96}"/>
    <dgm:cxn modelId="{AF53835E-1FBD-4A69-9F06-4914178E5470}" srcId="{E340A2FF-F561-4754-9A2D-4D1BDA76C650}" destId="{7FE72225-67CF-40B8-97E6-AE57E186DE55}" srcOrd="1" destOrd="0" parTransId="{AA47E31E-E0F9-4D15-8832-81827286D00E}" sibTransId="{79C689E7-C7A3-4653-895E-A1C0CCAACBEE}"/>
    <dgm:cxn modelId="{460CD95E-4ABA-4964-945F-45DD851CB3EB}" srcId="{FEA19612-CAAB-40F9-91C8-A3958DDF9C8E}" destId="{CB16461E-313B-4A41-980F-9E11C9A1EF04}" srcOrd="0" destOrd="0" parTransId="{460B1696-565A-4EB9-9A2C-61E5A0E0A65D}" sibTransId="{464997B2-EBA0-4ED1-A3BB-3936FD4535C3}"/>
    <dgm:cxn modelId="{05516767-5F51-4CCE-B9A0-1B80A065DB71}" srcId="{592611D5-0F46-407E-87F3-8B6AE4200C46}" destId="{ADCCAF64-1F90-4DAD-8086-479D52206151}" srcOrd="0" destOrd="0" parTransId="{1F16E898-DFB6-4FE6-826B-8B2E756CF0F7}" sibTransId="{AD731E06-2257-407B-9CD4-1090FD778864}"/>
    <dgm:cxn modelId="{2132F174-CDCC-C540-B776-0242ACCFE099}" type="presOf" srcId="{BD7C4BE0-1188-0347-8DD7-2D24359A94D4}" destId="{AE112EEA-A0BB-5744-9F8B-E55122117720}" srcOrd="0" destOrd="2" presId="urn:microsoft.com/office/officeart/2005/8/layout/vList2"/>
    <dgm:cxn modelId="{A6AC7576-894A-0341-95F6-34844E5E7D47}" type="presOf" srcId="{E340A2FF-F561-4754-9A2D-4D1BDA76C650}" destId="{7014E62F-F243-244B-9DD5-759B10B6C13D}" srcOrd="0" destOrd="0" presId="urn:microsoft.com/office/officeart/2005/8/layout/vList2"/>
    <dgm:cxn modelId="{BF93747E-C742-AF43-8C5D-F9F8DBEB07B7}" srcId="{68F7A2EC-C4CF-4EE7-B49F-1AE4F67E07C5}" destId="{BD7C4BE0-1188-0347-8DD7-2D24359A94D4}" srcOrd="2" destOrd="0" parTransId="{AF2FD501-C015-C041-8A38-F3CDEACA1016}" sibTransId="{457C7C9C-8784-6248-978C-D755EE24649C}"/>
    <dgm:cxn modelId="{E7094981-1D2F-E941-B559-BCA3DD31464C}" type="presOf" srcId="{382A2ABC-8E66-4FFA-82C0-65B48C3E88C3}" destId="{2C21A08F-BAB4-0F49-8098-725B5252DC01}" srcOrd="0" destOrd="0" presId="urn:microsoft.com/office/officeart/2005/8/layout/vList2"/>
    <dgm:cxn modelId="{C233A498-363D-410B-86E6-DF8B2B00203A}" srcId="{E340A2FF-F561-4754-9A2D-4D1BDA76C650}" destId="{592611D5-0F46-407E-87F3-8B6AE4200C46}" srcOrd="3" destOrd="0" parTransId="{E4E76D12-4EA2-4AD1-9592-44831FF54852}" sibTransId="{777CE3F8-B5CD-48BB-824E-5D05713CA33E}"/>
    <dgm:cxn modelId="{8C0285A2-DFDF-164A-8599-5B15D6F3654F}" type="presOf" srcId="{84FDFC96-57E9-4816-BB46-F5FAF35B5B28}" destId="{AE112EEA-A0BB-5744-9F8B-E55122117720}" srcOrd="0" destOrd="1" presId="urn:microsoft.com/office/officeart/2005/8/layout/vList2"/>
    <dgm:cxn modelId="{2EEFAEA9-53B0-DB42-B862-E136FCDCB8F0}" type="presOf" srcId="{ADCCAF64-1F90-4DAD-8086-479D52206151}" destId="{931939D2-949F-2040-80FD-E438F56C0EA1}" srcOrd="0" destOrd="0" presId="urn:microsoft.com/office/officeart/2005/8/layout/vList2"/>
    <dgm:cxn modelId="{B3EDACB8-A96C-374D-9ABC-3B1927F0CE65}" type="presOf" srcId="{68F7A2EC-C4CF-4EE7-B49F-1AE4F67E07C5}" destId="{8BD7B41E-6FFE-BC43-BEE3-56C47A940AE7}" srcOrd="0" destOrd="0" presId="urn:microsoft.com/office/officeart/2005/8/layout/vList2"/>
    <dgm:cxn modelId="{66533CBE-FDF8-4CA0-8AB8-C46A1AED0D7F}" srcId="{7FE72225-67CF-40B8-97E6-AE57E186DE55}" destId="{382A2ABC-8E66-4FFA-82C0-65B48C3E88C3}" srcOrd="0" destOrd="0" parTransId="{989970FC-FC24-4FEE-A17C-46591A949E20}" sibTransId="{BCC725BA-AA42-4BEE-B2FF-18355747DCB2}"/>
    <dgm:cxn modelId="{955BFFF8-A165-4A5B-A6DE-7596272B587E}" srcId="{68F7A2EC-C4CF-4EE7-B49F-1AE4F67E07C5}" destId="{84FDFC96-57E9-4816-BB46-F5FAF35B5B28}" srcOrd="1" destOrd="0" parTransId="{2190A52A-5F59-4936-84D3-D86B9ABBFD86}" sibTransId="{222B942F-B49D-47E0-B514-08A9A6223403}"/>
    <dgm:cxn modelId="{659D9DFB-DAEE-614F-A2D6-AF2F29FC690C}" type="presOf" srcId="{592611D5-0F46-407E-87F3-8B6AE4200C46}" destId="{7C5A7A64-BCAE-E942-AE81-E803F520B554}" srcOrd="0" destOrd="0" presId="urn:microsoft.com/office/officeart/2005/8/layout/vList2"/>
    <dgm:cxn modelId="{F6BE86FD-6C38-C442-AA0A-9446B4CF82E4}" type="presOf" srcId="{7FE72225-67CF-40B8-97E6-AE57E186DE55}" destId="{9578D9AC-91BD-2745-9BA8-35C5A12AEFE0}" srcOrd="0" destOrd="0" presId="urn:microsoft.com/office/officeart/2005/8/layout/vList2"/>
    <dgm:cxn modelId="{B3A4A48E-45D4-AD4C-89C9-687411A71230}" type="presParOf" srcId="{7014E62F-F243-244B-9DD5-759B10B6C13D}" destId="{8BD7B41E-6FFE-BC43-BEE3-56C47A940AE7}" srcOrd="0" destOrd="0" presId="urn:microsoft.com/office/officeart/2005/8/layout/vList2"/>
    <dgm:cxn modelId="{7D805520-313E-7545-8982-64B01CD98D14}" type="presParOf" srcId="{7014E62F-F243-244B-9DD5-759B10B6C13D}" destId="{AE112EEA-A0BB-5744-9F8B-E55122117720}" srcOrd="1" destOrd="0" presId="urn:microsoft.com/office/officeart/2005/8/layout/vList2"/>
    <dgm:cxn modelId="{28FB90D1-CFA1-3446-8F38-1519CF56FF23}" type="presParOf" srcId="{7014E62F-F243-244B-9DD5-759B10B6C13D}" destId="{9578D9AC-91BD-2745-9BA8-35C5A12AEFE0}" srcOrd="2" destOrd="0" presId="urn:microsoft.com/office/officeart/2005/8/layout/vList2"/>
    <dgm:cxn modelId="{505A5E42-FCB6-7D47-8394-56DA4A8C7565}" type="presParOf" srcId="{7014E62F-F243-244B-9DD5-759B10B6C13D}" destId="{2C21A08F-BAB4-0F49-8098-725B5252DC01}" srcOrd="3" destOrd="0" presId="urn:microsoft.com/office/officeart/2005/8/layout/vList2"/>
    <dgm:cxn modelId="{3C563F04-F309-A346-8B48-5AAE2F50742A}" type="presParOf" srcId="{7014E62F-F243-244B-9DD5-759B10B6C13D}" destId="{A80FD792-CEA9-DF4A-9F71-2F58463E2836}" srcOrd="4" destOrd="0" presId="urn:microsoft.com/office/officeart/2005/8/layout/vList2"/>
    <dgm:cxn modelId="{AD8EDA8A-ED20-5D4F-B40C-151612754888}" type="presParOf" srcId="{7014E62F-F243-244B-9DD5-759B10B6C13D}" destId="{3A1D6185-AB7B-5F44-B269-3118DCA07D0B}" srcOrd="5" destOrd="0" presId="urn:microsoft.com/office/officeart/2005/8/layout/vList2"/>
    <dgm:cxn modelId="{A6DF8EE3-8438-B24A-AA7F-BAFF149B37BF}" type="presParOf" srcId="{7014E62F-F243-244B-9DD5-759B10B6C13D}" destId="{7C5A7A64-BCAE-E942-AE81-E803F520B554}" srcOrd="6" destOrd="0" presId="urn:microsoft.com/office/officeart/2005/8/layout/vList2"/>
    <dgm:cxn modelId="{64D48A7A-A96A-5444-9F5B-B3773982467D}" type="presParOf" srcId="{7014E62F-F243-244B-9DD5-759B10B6C13D}" destId="{931939D2-949F-2040-80FD-E438F56C0EA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85BBDF-F889-45AB-AAC5-596499EFB1E0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718ACED-BCD2-4646-B2B0-ECD7AC233BCF}">
      <dgm:prSet/>
      <dgm:spPr/>
      <dgm:t>
        <a:bodyPr/>
        <a:lstStyle/>
        <a:p>
          <a:r>
            <a:rPr lang="en-US"/>
            <a:t>In-Band filtering</a:t>
          </a:r>
        </a:p>
      </dgm:t>
    </dgm:pt>
    <dgm:pt modelId="{9D145964-CC05-4CB1-B28F-403AEF84E404}" type="parTrans" cxnId="{EFF7EBCE-D20D-44A6-A2DC-FDA5F04D8C4A}">
      <dgm:prSet/>
      <dgm:spPr/>
      <dgm:t>
        <a:bodyPr/>
        <a:lstStyle/>
        <a:p>
          <a:endParaRPr lang="en-US"/>
        </a:p>
      </dgm:t>
    </dgm:pt>
    <dgm:pt modelId="{78113069-5DB6-4F65-943F-98809CDBF158}" type="sibTrans" cxnId="{EFF7EBCE-D20D-44A6-A2DC-FDA5F04D8C4A}">
      <dgm:prSet/>
      <dgm:spPr/>
      <dgm:t>
        <a:bodyPr/>
        <a:lstStyle/>
        <a:p>
          <a:endParaRPr lang="en-US"/>
        </a:p>
      </dgm:t>
    </dgm:pt>
    <dgm:pt modelId="{392BC828-E2A9-4C16-890E-2A82A785B998}">
      <dgm:prSet/>
      <dgm:spPr/>
      <dgm:t>
        <a:bodyPr/>
        <a:lstStyle/>
        <a:p>
          <a:r>
            <a:rPr lang="en-US"/>
            <a:t>Adjacent Band FIltering</a:t>
          </a:r>
        </a:p>
      </dgm:t>
    </dgm:pt>
    <dgm:pt modelId="{7970E04D-BD1E-46FD-89A8-2A1CF5B96752}" type="parTrans" cxnId="{266BDB6D-80A4-4C91-8792-D46E57AA820A}">
      <dgm:prSet/>
      <dgm:spPr/>
      <dgm:t>
        <a:bodyPr/>
        <a:lstStyle/>
        <a:p>
          <a:endParaRPr lang="en-US"/>
        </a:p>
      </dgm:t>
    </dgm:pt>
    <dgm:pt modelId="{FFBA42D1-916D-46C6-8535-F2F4001C7F1C}" type="sibTrans" cxnId="{266BDB6D-80A4-4C91-8792-D46E57AA820A}">
      <dgm:prSet/>
      <dgm:spPr/>
      <dgm:t>
        <a:bodyPr/>
        <a:lstStyle/>
        <a:p>
          <a:endParaRPr lang="en-US"/>
        </a:p>
      </dgm:t>
    </dgm:pt>
    <dgm:pt modelId="{19B6F42F-ACDD-8C4C-A205-EE6263BB0F1B}" type="pres">
      <dgm:prSet presAssocID="{DA85BBDF-F889-45AB-AAC5-596499EFB1E0}" presName="linear" presStyleCnt="0">
        <dgm:presLayoutVars>
          <dgm:dir/>
          <dgm:animLvl val="lvl"/>
          <dgm:resizeHandles val="exact"/>
        </dgm:presLayoutVars>
      </dgm:prSet>
      <dgm:spPr/>
    </dgm:pt>
    <dgm:pt modelId="{8EB72C14-9546-344A-AAFC-F767471670D2}" type="pres">
      <dgm:prSet presAssocID="{3718ACED-BCD2-4646-B2B0-ECD7AC233BCF}" presName="parentLin" presStyleCnt="0"/>
      <dgm:spPr/>
    </dgm:pt>
    <dgm:pt modelId="{8FE70772-1E9B-004E-AC24-0E5E05007E5C}" type="pres">
      <dgm:prSet presAssocID="{3718ACED-BCD2-4646-B2B0-ECD7AC233BCF}" presName="parentLeftMargin" presStyleLbl="node1" presStyleIdx="0" presStyleCnt="2"/>
      <dgm:spPr/>
    </dgm:pt>
    <dgm:pt modelId="{53655350-5CDF-5749-9EB5-0EF487C41949}" type="pres">
      <dgm:prSet presAssocID="{3718ACED-BCD2-4646-B2B0-ECD7AC233BC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E0CAC8-07F7-C946-BC3A-7A11E683E31D}" type="pres">
      <dgm:prSet presAssocID="{3718ACED-BCD2-4646-B2B0-ECD7AC233BCF}" presName="negativeSpace" presStyleCnt="0"/>
      <dgm:spPr/>
    </dgm:pt>
    <dgm:pt modelId="{B7416E99-4E7A-F64E-9770-ACB520C0DD30}" type="pres">
      <dgm:prSet presAssocID="{3718ACED-BCD2-4646-B2B0-ECD7AC233BCF}" presName="childText" presStyleLbl="conFgAcc1" presStyleIdx="0" presStyleCnt="2">
        <dgm:presLayoutVars>
          <dgm:bulletEnabled val="1"/>
        </dgm:presLayoutVars>
      </dgm:prSet>
      <dgm:spPr/>
    </dgm:pt>
    <dgm:pt modelId="{B6F0D1D2-7D4E-C146-8745-3CC75657126B}" type="pres">
      <dgm:prSet presAssocID="{78113069-5DB6-4F65-943F-98809CDBF158}" presName="spaceBetweenRectangles" presStyleCnt="0"/>
      <dgm:spPr/>
    </dgm:pt>
    <dgm:pt modelId="{382D519A-C8FD-3B4C-A42C-E404BD51A7E6}" type="pres">
      <dgm:prSet presAssocID="{392BC828-E2A9-4C16-890E-2A82A785B998}" presName="parentLin" presStyleCnt="0"/>
      <dgm:spPr/>
    </dgm:pt>
    <dgm:pt modelId="{A02460E5-91B9-2A42-B767-0C50ABE1C900}" type="pres">
      <dgm:prSet presAssocID="{392BC828-E2A9-4C16-890E-2A82A785B998}" presName="parentLeftMargin" presStyleLbl="node1" presStyleIdx="0" presStyleCnt="2"/>
      <dgm:spPr/>
    </dgm:pt>
    <dgm:pt modelId="{062EA9E0-F0A5-D444-A7D6-A5CE0E57C2D2}" type="pres">
      <dgm:prSet presAssocID="{392BC828-E2A9-4C16-890E-2A82A785B99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978D1B9-3FF9-8846-8D3F-744FCCB07A8F}" type="pres">
      <dgm:prSet presAssocID="{392BC828-E2A9-4C16-890E-2A82A785B998}" presName="negativeSpace" presStyleCnt="0"/>
      <dgm:spPr/>
    </dgm:pt>
    <dgm:pt modelId="{9CD39581-4BF4-6F48-BF41-DCFD0711D6CA}" type="pres">
      <dgm:prSet presAssocID="{392BC828-E2A9-4C16-890E-2A82A785B99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50A9520-19E1-2448-9116-86258790A904}" type="presOf" srcId="{392BC828-E2A9-4C16-890E-2A82A785B998}" destId="{062EA9E0-F0A5-D444-A7D6-A5CE0E57C2D2}" srcOrd="1" destOrd="0" presId="urn:microsoft.com/office/officeart/2005/8/layout/list1"/>
    <dgm:cxn modelId="{266BDB6D-80A4-4C91-8792-D46E57AA820A}" srcId="{DA85BBDF-F889-45AB-AAC5-596499EFB1E0}" destId="{392BC828-E2A9-4C16-890E-2A82A785B998}" srcOrd="1" destOrd="0" parTransId="{7970E04D-BD1E-46FD-89A8-2A1CF5B96752}" sibTransId="{FFBA42D1-916D-46C6-8535-F2F4001C7F1C}"/>
    <dgm:cxn modelId="{DB17BB99-1548-B74D-B1BC-6133E564BA2C}" type="presOf" srcId="{3718ACED-BCD2-4646-B2B0-ECD7AC233BCF}" destId="{53655350-5CDF-5749-9EB5-0EF487C41949}" srcOrd="1" destOrd="0" presId="urn:microsoft.com/office/officeart/2005/8/layout/list1"/>
    <dgm:cxn modelId="{186548A8-0119-D84D-9921-2453CEB34C77}" type="presOf" srcId="{DA85BBDF-F889-45AB-AAC5-596499EFB1E0}" destId="{19B6F42F-ACDD-8C4C-A205-EE6263BB0F1B}" srcOrd="0" destOrd="0" presId="urn:microsoft.com/office/officeart/2005/8/layout/list1"/>
    <dgm:cxn modelId="{2B1405C0-8B84-744E-924F-26CFA84C30C9}" type="presOf" srcId="{392BC828-E2A9-4C16-890E-2A82A785B998}" destId="{A02460E5-91B9-2A42-B767-0C50ABE1C900}" srcOrd="0" destOrd="0" presId="urn:microsoft.com/office/officeart/2005/8/layout/list1"/>
    <dgm:cxn modelId="{AB1466C9-1B79-2B41-912C-6F96BC1B8E54}" type="presOf" srcId="{3718ACED-BCD2-4646-B2B0-ECD7AC233BCF}" destId="{8FE70772-1E9B-004E-AC24-0E5E05007E5C}" srcOrd="0" destOrd="0" presId="urn:microsoft.com/office/officeart/2005/8/layout/list1"/>
    <dgm:cxn modelId="{EFF7EBCE-D20D-44A6-A2DC-FDA5F04D8C4A}" srcId="{DA85BBDF-F889-45AB-AAC5-596499EFB1E0}" destId="{3718ACED-BCD2-4646-B2B0-ECD7AC233BCF}" srcOrd="0" destOrd="0" parTransId="{9D145964-CC05-4CB1-B28F-403AEF84E404}" sibTransId="{78113069-5DB6-4F65-943F-98809CDBF158}"/>
    <dgm:cxn modelId="{34877F60-039C-D045-9F9A-0226FD24FCF4}" type="presParOf" srcId="{19B6F42F-ACDD-8C4C-A205-EE6263BB0F1B}" destId="{8EB72C14-9546-344A-AAFC-F767471670D2}" srcOrd="0" destOrd="0" presId="urn:microsoft.com/office/officeart/2005/8/layout/list1"/>
    <dgm:cxn modelId="{9866BF16-1920-D54A-A121-9E78A51B6F84}" type="presParOf" srcId="{8EB72C14-9546-344A-AAFC-F767471670D2}" destId="{8FE70772-1E9B-004E-AC24-0E5E05007E5C}" srcOrd="0" destOrd="0" presId="urn:microsoft.com/office/officeart/2005/8/layout/list1"/>
    <dgm:cxn modelId="{5D112D1C-E822-234B-BD0F-068283EDD4B0}" type="presParOf" srcId="{8EB72C14-9546-344A-AAFC-F767471670D2}" destId="{53655350-5CDF-5749-9EB5-0EF487C41949}" srcOrd="1" destOrd="0" presId="urn:microsoft.com/office/officeart/2005/8/layout/list1"/>
    <dgm:cxn modelId="{7E18AE37-86FA-D14E-AFA6-A7A6E1765541}" type="presParOf" srcId="{19B6F42F-ACDD-8C4C-A205-EE6263BB0F1B}" destId="{E0E0CAC8-07F7-C946-BC3A-7A11E683E31D}" srcOrd="1" destOrd="0" presId="urn:microsoft.com/office/officeart/2005/8/layout/list1"/>
    <dgm:cxn modelId="{02E8BA1A-6AC0-524B-993C-A8871D58B3CC}" type="presParOf" srcId="{19B6F42F-ACDD-8C4C-A205-EE6263BB0F1B}" destId="{B7416E99-4E7A-F64E-9770-ACB520C0DD30}" srcOrd="2" destOrd="0" presId="urn:microsoft.com/office/officeart/2005/8/layout/list1"/>
    <dgm:cxn modelId="{EC1967CF-CBBC-9941-A866-82DB8A37134B}" type="presParOf" srcId="{19B6F42F-ACDD-8C4C-A205-EE6263BB0F1B}" destId="{B6F0D1D2-7D4E-C146-8745-3CC75657126B}" srcOrd="3" destOrd="0" presId="urn:microsoft.com/office/officeart/2005/8/layout/list1"/>
    <dgm:cxn modelId="{45DF1B11-52FD-A740-BE43-DBC0A67BA951}" type="presParOf" srcId="{19B6F42F-ACDD-8C4C-A205-EE6263BB0F1B}" destId="{382D519A-C8FD-3B4C-A42C-E404BD51A7E6}" srcOrd="4" destOrd="0" presId="urn:microsoft.com/office/officeart/2005/8/layout/list1"/>
    <dgm:cxn modelId="{67E997BE-66A3-5D45-8804-8EEE49CD4951}" type="presParOf" srcId="{382D519A-C8FD-3B4C-A42C-E404BD51A7E6}" destId="{A02460E5-91B9-2A42-B767-0C50ABE1C900}" srcOrd="0" destOrd="0" presId="urn:microsoft.com/office/officeart/2005/8/layout/list1"/>
    <dgm:cxn modelId="{EDA3DA8B-89AE-474E-B8CC-8545CB52F519}" type="presParOf" srcId="{382D519A-C8FD-3B4C-A42C-E404BD51A7E6}" destId="{062EA9E0-F0A5-D444-A7D6-A5CE0E57C2D2}" srcOrd="1" destOrd="0" presId="urn:microsoft.com/office/officeart/2005/8/layout/list1"/>
    <dgm:cxn modelId="{B585D98F-4F54-2B4A-8AED-42C865AC3743}" type="presParOf" srcId="{19B6F42F-ACDD-8C4C-A205-EE6263BB0F1B}" destId="{F978D1B9-3FF9-8846-8D3F-744FCCB07A8F}" srcOrd="5" destOrd="0" presId="urn:microsoft.com/office/officeart/2005/8/layout/list1"/>
    <dgm:cxn modelId="{6BAE3464-81BE-D242-B814-B0C77F8A60E3}" type="presParOf" srcId="{19B6F42F-ACDD-8C4C-A205-EE6263BB0F1B}" destId="{9CD39581-4BF4-6F48-BF41-DCFD0711D6C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6B9260-3EBE-435A-9556-89972E368C19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CE45867-F66E-42B8-AD04-782E0BEC8F2C}">
      <dgm:prSet/>
      <dgm:spPr/>
      <dgm:t>
        <a:bodyPr/>
        <a:lstStyle/>
        <a:p>
          <a:r>
            <a:rPr lang="en-US"/>
            <a:t>Good Radios </a:t>
          </a:r>
        </a:p>
      </dgm:t>
    </dgm:pt>
    <dgm:pt modelId="{AF56793A-9956-4899-910A-CECEC06333BF}" type="parTrans" cxnId="{79A8BA90-D60D-4A40-B69C-BD49BE6B8D7E}">
      <dgm:prSet/>
      <dgm:spPr/>
      <dgm:t>
        <a:bodyPr/>
        <a:lstStyle/>
        <a:p>
          <a:endParaRPr lang="en-US"/>
        </a:p>
      </dgm:t>
    </dgm:pt>
    <dgm:pt modelId="{CB91E047-A31C-46AB-82F4-2FB73114B316}" type="sibTrans" cxnId="{79A8BA90-D60D-4A40-B69C-BD49BE6B8D7E}">
      <dgm:prSet/>
      <dgm:spPr/>
      <dgm:t>
        <a:bodyPr/>
        <a:lstStyle/>
        <a:p>
          <a:endParaRPr lang="en-US"/>
        </a:p>
      </dgm:t>
    </dgm:pt>
    <dgm:pt modelId="{41F40BCB-B0D5-40CB-BD89-F8F4FA6500D8}">
      <dgm:prSet/>
      <dgm:spPr/>
      <dgm:t>
        <a:bodyPr/>
        <a:lstStyle/>
        <a:p>
          <a:r>
            <a:rPr lang="en-US" dirty="0"/>
            <a:t>Greater than 1000 ft separation</a:t>
          </a:r>
        </a:p>
      </dgm:t>
    </dgm:pt>
    <dgm:pt modelId="{4B2AA090-06A4-4116-9498-427CCA456352}" type="parTrans" cxnId="{CCB2A379-1001-4A18-9BC2-FE4E5E78D4BB}">
      <dgm:prSet/>
      <dgm:spPr/>
      <dgm:t>
        <a:bodyPr/>
        <a:lstStyle/>
        <a:p>
          <a:endParaRPr lang="en-US"/>
        </a:p>
      </dgm:t>
    </dgm:pt>
    <dgm:pt modelId="{FE9C8CA3-38B8-40B4-B5B9-64E1EED00890}" type="sibTrans" cxnId="{CCB2A379-1001-4A18-9BC2-FE4E5E78D4BB}">
      <dgm:prSet/>
      <dgm:spPr/>
      <dgm:t>
        <a:bodyPr/>
        <a:lstStyle/>
        <a:p>
          <a:endParaRPr lang="en-US"/>
        </a:p>
      </dgm:t>
    </dgm:pt>
    <dgm:pt modelId="{EBDA821B-3126-4E5E-BE31-F5A4929EAF93}">
      <dgm:prSet/>
      <dgm:spPr/>
      <dgm:t>
        <a:bodyPr/>
        <a:lstStyle/>
        <a:p>
          <a:r>
            <a:rPr lang="en-US"/>
            <a:t>Better Radios</a:t>
          </a:r>
        </a:p>
      </dgm:t>
    </dgm:pt>
    <dgm:pt modelId="{F04BF63F-C16A-4C22-B1AD-3F4DF2558764}" type="parTrans" cxnId="{B32EA51D-A122-4F86-B6E2-572AC487474B}">
      <dgm:prSet/>
      <dgm:spPr/>
      <dgm:t>
        <a:bodyPr/>
        <a:lstStyle/>
        <a:p>
          <a:endParaRPr lang="en-US"/>
        </a:p>
      </dgm:t>
    </dgm:pt>
    <dgm:pt modelId="{E8A3A67B-263D-4332-BC35-7FEEA5643A62}" type="sibTrans" cxnId="{B32EA51D-A122-4F86-B6E2-572AC487474B}">
      <dgm:prSet/>
      <dgm:spPr/>
      <dgm:t>
        <a:bodyPr/>
        <a:lstStyle/>
        <a:p>
          <a:endParaRPr lang="en-US"/>
        </a:p>
      </dgm:t>
    </dgm:pt>
    <dgm:pt modelId="{8D6EB7F5-5A14-457E-B31F-76FCC74774BE}">
      <dgm:prSet/>
      <dgm:spPr/>
      <dgm:t>
        <a:bodyPr/>
        <a:lstStyle/>
        <a:p>
          <a:r>
            <a:rPr lang="en-US"/>
            <a:t>About 500 to 700 feet separation</a:t>
          </a:r>
        </a:p>
      </dgm:t>
    </dgm:pt>
    <dgm:pt modelId="{1AF222CC-28B1-4A4E-A8DD-153B74F81271}" type="parTrans" cxnId="{A29F6332-A313-42A6-94BB-3A311D13253D}">
      <dgm:prSet/>
      <dgm:spPr/>
      <dgm:t>
        <a:bodyPr/>
        <a:lstStyle/>
        <a:p>
          <a:endParaRPr lang="en-US"/>
        </a:p>
      </dgm:t>
    </dgm:pt>
    <dgm:pt modelId="{DBAB1974-227D-480A-BBA2-B7D543E8A841}" type="sibTrans" cxnId="{A29F6332-A313-42A6-94BB-3A311D13253D}">
      <dgm:prSet/>
      <dgm:spPr/>
      <dgm:t>
        <a:bodyPr/>
        <a:lstStyle/>
        <a:p>
          <a:endParaRPr lang="en-US"/>
        </a:p>
      </dgm:t>
    </dgm:pt>
    <dgm:pt modelId="{E3F1AE3F-94D9-4350-9B0F-F568615FBB52}">
      <dgm:prSet/>
      <dgm:spPr/>
      <dgm:t>
        <a:bodyPr/>
        <a:lstStyle/>
        <a:p>
          <a:r>
            <a:rPr lang="en-US"/>
            <a:t>Best Radios </a:t>
          </a:r>
        </a:p>
      </dgm:t>
    </dgm:pt>
    <dgm:pt modelId="{72037728-3F4C-4553-862C-DAB44A4AB633}" type="parTrans" cxnId="{086A0435-5EE8-4028-8CDB-48F25890B157}">
      <dgm:prSet/>
      <dgm:spPr/>
      <dgm:t>
        <a:bodyPr/>
        <a:lstStyle/>
        <a:p>
          <a:endParaRPr lang="en-US"/>
        </a:p>
      </dgm:t>
    </dgm:pt>
    <dgm:pt modelId="{9ED1608B-F259-4E6C-88CA-17DC3B67060B}" type="sibTrans" cxnId="{086A0435-5EE8-4028-8CDB-48F25890B157}">
      <dgm:prSet/>
      <dgm:spPr/>
      <dgm:t>
        <a:bodyPr/>
        <a:lstStyle/>
        <a:p>
          <a:endParaRPr lang="en-US"/>
        </a:p>
      </dgm:t>
    </dgm:pt>
    <dgm:pt modelId="{9873CCB1-CB19-4902-ACC5-7F7AE44CDB88}">
      <dgm:prSet/>
      <dgm:spPr/>
      <dgm:t>
        <a:bodyPr/>
        <a:lstStyle/>
        <a:p>
          <a:r>
            <a:rPr lang="en-US"/>
            <a:t>About 300 feet separation </a:t>
          </a:r>
        </a:p>
      </dgm:t>
    </dgm:pt>
    <dgm:pt modelId="{42695A4D-550D-4C90-9C00-ABC277343349}" type="parTrans" cxnId="{470296A0-7E11-42D4-86B2-A58DBD726DDE}">
      <dgm:prSet/>
      <dgm:spPr/>
      <dgm:t>
        <a:bodyPr/>
        <a:lstStyle/>
        <a:p>
          <a:endParaRPr lang="en-US"/>
        </a:p>
      </dgm:t>
    </dgm:pt>
    <dgm:pt modelId="{A3A6A052-E1FB-439D-A8AC-744DC86D617D}" type="sibTrans" cxnId="{470296A0-7E11-42D4-86B2-A58DBD726DDE}">
      <dgm:prSet/>
      <dgm:spPr/>
      <dgm:t>
        <a:bodyPr/>
        <a:lstStyle/>
        <a:p>
          <a:endParaRPr lang="en-US"/>
        </a:p>
      </dgm:t>
    </dgm:pt>
    <dgm:pt modelId="{794AA998-8FBC-5841-B535-745DA04180F3}" type="pres">
      <dgm:prSet presAssocID="{666B9260-3EBE-435A-9556-89972E368C19}" presName="linear" presStyleCnt="0">
        <dgm:presLayoutVars>
          <dgm:dir/>
          <dgm:animLvl val="lvl"/>
          <dgm:resizeHandles val="exact"/>
        </dgm:presLayoutVars>
      </dgm:prSet>
      <dgm:spPr/>
    </dgm:pt>
    <dgm:pt modelId="{59AA3F39-8FF3-574A-99E7-A11532024FDA}" type="pres">
      <dgm:prSet presAssocID="{CCE45867-F66E-42B8-AD04-782E0BEC8F2C}" presName="parentLin" presStyleCnt="0"/>
      <dgm:spPr/>
    </dgm:pt>
    <dgm:pt modelId="{D5076997-E55B-DA4C-BE46-7F539D62CDF4}" type="pres">
      <dgm:prSet presAssocID="{CCE45867-F66E-42B8-AD04-782E0BEC8F2C}" presName="parentLeftMargin" presStyleLbl="node1" presStyleIdx="0" presStyleCnt="3"/>
      <dgm:spPr/>
    </dgm:pt>
    <dgm:pt modelId="{2B3A4C26-41F8-5445-B8F4-F0F9BC34217C}" type="pres">
      <dgm:prSet presAssocID="{CCE45867-F66E-42B8-AD04-782E0BEC8F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08CA79B-B210-3347-A267-36DBB0B20F90}" type="pres">
      <dgm:prSet presAssocID="{CCE45867-F66E-42B8-AD04-782E0BEC8F2C}" presName="negativeSpace" presStyleCnt="0"/>
      <dgm:spPr/>
    </dgm:pt>
    <dgm:pt modelId="{B659723C-CB9B-F84B-B2FC-01FE60980222}" type="pres">
      <dgm:prSet presAssocID="{CCE45867-F66E-42B8-AD04-782E0BEC8F2C}" presName="childText" presStyleLbl="conFgAcc1" presStyleIdx="0" presStyleCnt="3">
        <dgm:presLayoutVars>
          <dgm:bulletEnabled val="1"/>
        </dgm:presLayoutVars>
      </dgm:prSet>
      <dgm:spPr/>
    </dgm:pt>
    <dgm:pt modelId="{229CC4AB-4EA0-8E41-A491-24D8F1CA863F}" type="pres">
      <dgm:prSet presAssocID="{CB91E047-A31C-46AB-82F4-2FB73114B316}" presName="spaceBetweenRectangles" presStyleCnt="0"/>
      <dgm:spPr/>
    </dgm:pt>
    <dgm:pt modelId="{7D529BE0-F8E9-8742-A509-73E9685790B7}" type="pres">
      <dgm:prSet presAssocID="{EBDA821B-3126-4E5E-BE31-F5A4929EAF93}" presName="parentLin" presStyleCnt="0"/>
      <dgm:spPr/>
    </dgm:pt>
    <dgm:pt modelId="{9239E8B5-647B-5149-BD19-1D683C152498}" type="pres">
      <dgm:prSet presAssocID="{EBDA821B-3126-4E5E-BE31-F5A4929EAF93}" presName="parentLeftMargin" presStyleLbl="node1" presStyleIdx="0" presStyleCnt="3"/>
      <dgm:spPr/>
    </dgm:pt>
    <dgm:pt modelId="{7239160E-D5BE-F341-82DA-54F55B5B9FB6}" type="pres">
      <dgm:prSet presAssocID="{EBDA821B-3126-4E5E-BE31-F5A4929EAF9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4736A6-6C23-1546-8AAE-345EF357FFD7}" type="pres">
      <dgm:prSet presAssocID="{EBDA821B-3126-4E5E-BE31-F5A4929EAF93}" presName="negativeSpace" presStyleCnt="0"/>
      <dgm:spPr/>
    </dgm:pt>
    <dgm:pt modelId="{19D547E6-DE51-904E-AED3-708ECDA32642}" type="pres">
      <dgm:prSet presAssocID="{EBDA821B-3126-4E5E-BE31-F5A4929EAF93}" presName="childText" presStyleLbl="conFgAcc1" presStyleIdx="1" presStyleCnt="3">
        <dgm:presLayoutVars>
          <dgm:bulletEnabled val="1"/>
        </dgm:presLayoutVars>
      </dgm:prSet>
      <dgm:spPr/>
    </dgm:pt>
    <dgm:pt modelId="{0BF19C02-9B57-9D44-BF86-53A7CBF9B219}" type="pres">
      <dgm:prSet presAssocID="{E8A3A67B-263D-4332-BC35-7FEEA5643A62}" presName="spaceBetweenRectangles" presStyleCnt="0"/>
      <dgm:spPr/>
    </dgm:pt>
    <dgm:pt modelId="{1ED79925-1326-CA4F-9E7A-5F6FFEC623F2}" type="pres">
      <dgm:prSet presAssocID="{E3F1AE3F-94D9-4350-9B0F-F568615FBB52}" presName="parentLin" presStyleCnt="0"/>
      <dgm:spPr/>
    </dgm:pt>
    <dgm:pt modelId="{EA9C4FA9-447C-4D44-BE6A-3ABAC84BDD35}" type="pres">
      <dgm:prSet presAssocID="{E3F1AE3F-94D9-4350-9B0F-F568615FBB52}" presName="parentLeftMargin" presStyleLbl="node1" presStyleIdx="1" presStyleCnt="3"/>
      <dgm:spPr/>
    </dgm:pt>
    <dgm:pt modelId="{ADC9DEF9-C707-4E41-866E-35BA9D3278D7}" type="pres">
      <dgm:prSet presAssocID="{E3F1AE3F-94D9-4350-9B0F-F568615FBB5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9F74A3E-3372-CA41-8C4F-B153A7A3983A}" type="pres">
      <dgm:prSet presAssocID="{E3F1AE3F-94D9-4350-9B0F-F568615FBB52}" presName="negativeSpace" presStyleCnt="0"/>
      <dgm:spPr/>
    </dgm:pt>
    <dgm:pt modelId="{F1A404B6-9A8E-3045-B242-AD739EB71AAF}" type="pres">
      <dgm:prSet presAssocID="{E3F1AE3F-94D9-4350-9B0F-F568615FBB5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32EA51D-A122-4F86-B6E2-572AC487474B}" srcId="{666B9260-3EBE-435A-9556-89972E368C19}" destId="{EBDA821B-3126-4E5E-BE31-F5A4929EAF93}" srcOrd="1" destOrd="0" parTransId="{F04BF63F-C16A-4C22-B1AD-3F4DF2558764}" sibTransId="{E8A3A67B-263D-4332-BC35-7FEEA5643A62}"/>
    <dgm:cxn modelId="{A29F6332-A313-42A6-94BB-3A311D13253D}" srcId="{EBDA821B-3126-4E5E-BE31-F5A4929EAF93}" destId="{8D6EB7F5-5A14-457E-B31F-76FCC74774BE}" srcOrd="0" destOrd="0" parTransId="{1AF222CC-28B1-4A4E-A8DD-153B74F81271}" sibTransId="{DBAB1974-227D-480A-BBA2-B7D543E8A841}"/>
    <dgm:cxn modelId="{086A0435-5EE8-4028-8CDB-48F25890B157}" srcId="{666B9260-3EBE-435A-9556-89972E368C19}" destId="{E3F1AE3F-94D9-4350-9B0F-F568615FBB52}" srcOrd="2" destOrd="0" parTransId="{72037728-3F4C-4553-862C-DAB44A4AB633}" sibTransId="{9ED1608B-F259-4E6C-88CA-17DC3B67060B}"/>
    <dgm:cxn modelId="{0C6B0F46-4EE0-5343-9F9D-FC9B12E0398A}" type="presOf" srcId="{E3F1AE3F-94D9-4350-9B0F-F568615FBB52}" destId="{EA9C4FA9-447C-4D44-BE6A-3ABAC84BDD35}" srcOrd="0" destOrd="0" presId="urn:microsoft.com/office/officeart/2005/8/layout/list1"/>
    <dgm:cxn modelId="{CCB2A379-1001-4A18-9BC2-FE4E5E78D4BB}" srcId="{CCE45867-F66E-42B8-AD04-782E0BEC8F2C}" destId="{41F40BCB-B0D5-40CB-BD89-F8F4FA6500D8}" srcOrd="0" destOrd="0" parTransId="{4B2AA090-06A4-4116-9498-427CCA456352}" sibTransId="{FE9C8CA3-38B8-40B4-B5B9-64E1EED00890}"/>
    <dgm:cxn modelId="{AEB5CC7C-860C-0748-8592-5CA1882950D1}" type="presOf" srcId="{9873CCB1-CB19-4902-ACC5-7F7AE44CDB88}" destId="{F1A404B6-9A8E-3045-B242-AD739EB71AAF}" srcOrd="0" destOrd="0" presId="urn:microsoft.com/office/officeart/2005/8/layout/list1"/>
    <dgm:cxn modelId="{79A8BA90-D60D-4A40-B69C-BD49BE6B8D7E}" srcId="{666B9260-3EBE-435A-9556-89972E368C19}" destId="{CCE45867-F66E-42B8-AD04-782E0BEC8F2C}" srcOrd="0" destOrd="0" parTransId="{AF56793A-9956-4899-910A-CECEC06333BF}" sibTransId="{CB91E047-A31C-46AB-82F4-2FB73114B316}"/>
    <dgm:cxn modelId="{DC23559D-B623-7D44-B7C5-ABC2CF5EA939}" type="presOf" srcId="{EBDA821B-3126-4E5E-BE31-F5A4929EAF93}" destId="{9239E8B5-647B-5149-BD19-1D683C152498}" srcOrd="0" destOrd="0" presId="urn:microsoft.com/office/officeart/2005/8/layout/list1"/>
    <dgm:cxn modelId="{470296A0-7E11-42D4-86B2-A58DBD726DDE}" srcId="{E3F1AE3F-94D9-4350-9B0F-F568615FBB52}" destId="{9873CCB1-CB19-4902-ACC5-7F7AE44CDB88}" srcOrd="0" destOrd="0" parTransId="{42695A4D-550D-4C90-9C00-ABC277343349}" sibTransId="{A3A6A052-E1FB-439D-A8AC-744DC86D617D}"/>
    <dgm:cxn modelId="{6B164FAE-6B41-F148-B41B-F6A0B10CB34E}" type="presOf" srcId="{CCE45867-F66E-42B8-AD04-782E0BEC8F2C}" destId="{2B3A4C26-41F8-5445-B8F4-F0F9BC34217C}" srcOrd="1" destOrd="0" presId="urn:microsoft.com/office/officeart/2005/8/layout/list1"/>
    <dgm:cxn modelId="{477127B1-7814-9741-A538-22E26C1D3B83}" type="presOf" srcId="{E3F1AE3F-94D9-4350-9B0F-F568615FBB52}" destId="{ADC9DEF9-C707-4E41-866E-35BA9D3278D7}" srcOrd="1" destOrd="0" presId="urn:microsoft.com/office/officeart/2005/8/layout/list1"/>
    <dgm:cxn modelId="{3C0BF9C4-408D-BC47-8E95-0D482C46BE1A}" type="presOf" srcId="{41F40BCB-B0D5-40CB-BD89-F8F4FA6500D8}" destId="{B659723C-CB9B-F84B-B2FC-01FE60980222}" srcOrd="0" destOrd="0" presId="urn:microsoft.com/office/officeart/2005/8/layout/list1"/>
    <dgm:cxn modelId="{858B78CB-EAC1-C542-9CAE-AEE3E58E2C2E}" type="presOf" srcId="{8D6EB7F5-5A14-457E-B31F-76FCC74774BE}" destId="{19D547E6-DE51-904E-AED3-708ECDA32642}" srcOrd="0" destOrd="0" presId="urn:microsoft.com/office/officeart/2005/8/layout/list1"/>
    <dgm:cxn modelId="{FB166DDF-F679-DA43-BE7A-0A476A85485B}" type="presOf" srcId="{666B9260-3EBE-435A-9556-89972E368C19}" destId="{794AA998-8FBC-5841-B535-745DA04180F3}" srcOrd="0" destOrd="0" presId="urn:microsoft.com/office/officeart/2005/8/layout/list1"/>
    <dgm:cxn modelId="{0DD0DDF3-29BF-254A-9E67-269D63D78400}" type="presOf" srcId="{CCE45867-F66E-42B8-AD04-782E0BEC8F2C}" destId="{D5076997-E55B-DA4C-BE46-7F539D62CDF4}" srcOrd="0" destOrd="0" presId="urn:microsoft.com/office/officeart/2005/8/layout/list1"/>
    <dgm:cxn modelId="{EDD1F2FA-0FFB-D44E-92AD-D4B923FBC93C}" type="presOf" srcId="{EBDA821B-3126-4E5E-BE31-F5A4929EAF93}" destId="{7239160E-D5BE-F341-82DA-54F55B5B9FB6}" srcOrd="1" destOrd="0" presId="urn:microsoft.com/office/officeart/2005/8/layout/list1"/>
    <dgm:cxn modelId="{B0C1E551-521A-E64D-9AEC-7C37DE418A9E}" type="presParOf" srcId="{794AA998-8FBC-5841-B535-745DA04180F3}" destId="{59AA3F39-8FF3-574A-99E7-A11532024FDA}" srcOrd="0" destOrd="0" presId="urn:microsoft.com/office/officeart/2005/8/layout/list1"/>
    <dgm:cxn modelId="{5B8F27A9-A9FC-8148-9E60-690803BDAB4D}" type="presParOf" srcId="{59AA3F39-8FF3-574A-99E7-A11532024FDA}" destId="{D5076997-E55B-DA4C-BE46-7F539D62CDF4}" srcOrd="0" destOrd="0" presId="urn:microsoft.com/office/officeart/2005/8/layout/list1"/>
    <dgm:cxn modelId="{6D5A850F-1E90-1240-8DB3-FF87D04F789F}" type="presParOf" srcId="{59AA3F39-8FF3-574A-99E7-A11532024FDA}" destId="{2B3A4C26-41F8-5445-B8F4-F0F9BC34217C}" srcOrd="1" destOrd="0" presId="urn:microsoft.com/office/officeart/2005/8/layout/list1"/>
    <dgm:cxn modelId="{15AC722C-EA32-824A-84FF-8FE8377B9611}" type="presParOf" srcId="{794AA998-8FBC-5841-B535-745DA04180F3}" destId="{E08CA79B-B210-3347-A267-36DBB0B20F90}" srcOrd="1" destOrd="0" presId="urn:microsoft.com/office/officeart/2005/8/layout/list1"/>
    <dgm:cxn modelId="{603608DE-6073-9548-99F3-3BD4EB6A2A99}" type="presParOf" srcId="{794AA998-8FBC-5841-B535-745DA04180F3}" destId="{B659723C-CB9B-F84B-B2FC-01FE60980222}" srcOrd="2" destOrd="0" presId="urn:microsoft.com/office/officeart/2005/8/layout/list1"/>
    <dgm:cxn modelId="{C0C2D275-8EB1-FF43-A78D-8009A0F2EC5A}" type="presParOf" srcId="{794AA998-8FBC-5841-B535-745DA04180F3}" destId="{229CC4AB-4EA0-8E41-A491-24D8F1CA863F}" srcOrd="3" destOrd="0" presId="urn:microsoft.com/office/officeart/2005/8/layout/list1"/>
    <dgm:cxn modelId="{EC594C04-39BF-E846-BC10-37814345EE18}" type="presParOf" srcId="{794AA998-8FBC-5841-B535-745DA04180F3}" destId="{7D529BE0-F8E9-8742-A509-73E9685790B7}" srcOrd="4" destOrd="0" presId="urn:microsoft.com/office/officeart/2005/8/layout/list1"/>
    <dgm:cxn modelId="{97CAF2CA-7C38-DE4E-92A3-7490FB83AC1A}" type="presParOf" srcId="{7D529BE0-F8E9-8742-A509-73E9685790B7}" destId="{9239E8B5-647B-5149-BD19-1D683C152498}" srcOrd="0" destOrd="0" presId="urn:microsoft.com/office/officeart/2005/8/layout/list1"/>
    <dgm:cxn modelId="{61164EEA-F79C-5546-96CF-F909CB420288}" type="presParOf" srcId="{7D529BE0-F8E9-8742-A509-73E9685790B7}" destId="{7239160E-D5BE-F341-82DA-54F55B5B9FB6}" srcOrd="1" destOrd="0" presId="urn:microsoft.com/office/officeart/2005/8/layout/list1"/>
    <dgm:cxn modelId="{3298A675-CDD1-8149-B062-5CE14132B3CD}" type="presParOf" srcId="{794AA998-8FBC-5841-B535-745DA04180F3}" destId="{9F4736A6-6C23-1546-8AAE-345EF357FFD7}" srcOrd="5" destOrd="0" presId="urn:microsoft.com/office/officeart/2005/8/layout/list1"/>
    <dgm:cxn modelId="{054B7318-15A1-F14C-9380-80310718CC85}" type="presParOf" srcId="{794AA998-8FBC-5841-B535-745DA04180F3}" destId="{19D547E6-DE51-904E-AED3-708ECDA32642}" srcOrd="6" destOrd="0" presId="urn:microsoft.com/office/officeart/2005/8/layout/list1"/>
    <dgm:cxn modelId="{ABA5B21B-8461-8644-A931-834F469D89F0}" type="presParOf" srcId="{794AA998-8FBC-5841-B535-745DA04180F3}" destId="{0BF19C02-9B57-9D44-BF86-53A7CBF9B219}" srcOrd="7" destOrd="0" presId="urn:microsoft.com/office/officeart/2005/8/layout/list1"/>
    <dgm:cxn modelId="{D343BC20-6335-CF49-9BFD-CC89A82EA84E}" type="presParOf" srcId="{794AA998-8FBC-5841-B535-745DA04180F3}" destId="{1ED79925-1326-CA4F-9E7A-5F6FFEC623F2}" srcOrd="8" destOrd="0" presId="urn:microsoft.com/office/officeart/2005/8/layout/list1"/>
    <dgm:cxn modelId="{1D775528-9B24-6646-9CF7-77091C3EADDF}" type="presParOf" srcId="{1ED79925-1326-CA4F-9E7A-5F6FFEC623F2}" destId="{EA9C4FA9-447C-4D44-BE6A-3ABAC84BDD35}" srcOrd="0" destOrd="0" presId="urn:microsoft.com/office/officeart/2005/8/layout/list1"/>
    <dgm:cxn modelId="{F67A0D78-BEB5-6141-92C2-25D0E64DC4B2}" type="presParOf" srcId="{1ED79925-1326-CA4F-9E7A-5F6FFEC623F2}" destId="{ADC9DEF9-C707-4E41-866E-35BA9D3278D7}" srcOrd="1" destOrd="0" presId="urn:microsoft.com/office/officeart/2005/8/layout/list1"/>
    <dgm:cxn modelId="{55972CF1-2179-334F-A960-AA03D51D6C33}" type="presParOf" srcId="{794AA998-8FBC-5841-B535-745DA04180F3}" destId="{59F74A3E-3372-CA41-8C4F-B153A7A3983A}" srcOrd="9" destOrd="0" presId="urn:microsoft.com/office/officeart/2005/8/layout/list1"/>
    <dgm:cxn modelId="{FC4B6C71-0FE9-5947-8E8B-811615C258B8}" type="presParOf" srcId="{794AA998-8FBC-5841-B535-745DA04180F3}" destId="{F1A404B6-9A8E-3045-B242-AD739EB71AA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A16C30-4720-45D4-8CB9-31AC9BA42F3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BFE6A5F-3EAA-4CF0-8995-C17724ADA8BD}">
      <dgm:prSet/>
      <dgm:spPr/>
      <dgm:t>
        <a:bodyPr/>
        <a:lstStyle/>
        <a:p>
          <a:r>
            <a:rPr lang="en-US"/>
            <a:t>RMHAM Field Day 2024</a:t>
          </a:r>
        </a:p>
      </dgm:t>
    </dgm:pt>
    <dgm:pt modelId="{94159C2C-1FE4-4E43-986A-EB4509A97D66}" type="parTrans" cxnId="{9392A07B-36C0-48B6-9E91-510390FEB7E4}">
      <dgm:prSet/>
      <dgm:spPr/>
      <dgm:t>
        <a:bodyPr/>
        <a:lstStyle/>
        <a:p>
          <a:endParaRPr lang="en-US"/>
        </a:p>
      </dgm:t>
    </dgm:pt>
    <dgm:pt modelId="{F4069D1F-F4CE-4040-9929-B96E7855701F}" type="sibTrans" cxnId="{9392A07B-36C0-48B6-9E91-510390FEB7E4}">
      <dgm:prSet/>
      <dgm:spPr/>
      <dgm:t>
        <a:bodyPr/>
        <a:lstStyle/>
        <a:p>
          <a:endParaRPr lang="en-US"/>
        </a:p>
      </dgm:t>
    </dgm:pt>
    <dgm:pt modelId="{6F1936BF-9861-4A14-B974-6DCB2A01F69D}">
      <dgm:prSet/>
      <dgm:spPr/>
      <dgm:t>
        <a:bodyPr/>
        <a:lstStyle/>
        <a:p>
          <a:r>
            <a:rPr lang="en-US"/>
            <a:t>RMHAM Field Day 2025</a:t>
          </a:r>
        </a:p>
      </dgm:t>
    </dgm:pt>
    <dgm:pt modelId="{EA6B70A4-DCCD-43F4-BCF8-9ED96D5CB8DA}" type="parTrans" cxnId="{04EEC716-555D-40E6-969E-A6640DC7D1C0}">
      <dgm:prSet/>
      <dgm:spPr/>
      <dgm:t>
        <a:bodyPr/>
        <a:lstStyle/>
        <a:p>
          <a:endParaRPr lang="en-US"/>
        </a:p>
      </dgm:t>
    </dgm:pt>
    <dgm:pt modelId="{63F86D07-7250-424D-80E5-3A3B59064194}" type="sibTrans" cxnId="{04EEC716-555D-40E6-969E-A6640DC7D1C0}">
      <dgm:prSet/>
      <dgm:spPr/>
      <dgm:t>
        <a:bodyPr/>
        <a:lstStyle/>
        <a:p>
          <a:endParaRPr lang="en-US"/>
        </a:p>
      </dgm:t>
    </dgm:pt>
    <dgm:pt modelId="{A6D4515E-0F94-4ECB-98A2-79C9156F116B}">
      <dgm:prSet/>
      <dgm:spPr/>
      <dgm:t>
        <a:bodyPr/>
        <a:lstStyle/>
        <a:p>
          <a:r>
            <a:rPr lang="en-US"/>
            <a:t>Mount Greylock Expeditionary Force W2SZ/1 VHF Contest (50 MHz)</a:t>
          </a:r>
        </a:p>
      </dgm:t>
    </dgm:pt>
    <dgm:pt modelId="{B3512C3E-6B31-428F-B8E7-01F8AC3313D5}" type="parTrans" cxnId="{81D1736F-EB02-48B9-82DA-E737EAD44087}">
      <dgm:prSet/>
      <dgm:spPr/>
      <dgm:t>
        <a:bodyPr/>
        <a:lstStyle/>
        <a:p>
          <a:endParaRPr lang="en-US"/>
        </a:p>
      </dgm:t>
    </dgm:pt>
    <dgm:pt modelId="{6E304C46-67FF-4B39-BB54-D588B6E6D942}" type="sibTrans" cxnId="{81D1736F-EB02-48B9-82DA-E737EAD44087}">
      <dgm:prSet/>
      <dgm:spPr/>
      <dgm:t>
        <a:bodyPr/>
        <a:lstStyle/>
        <a:p>
          <a:endParaRPr lang="en-US"/>
        </a:p>
      </dgm:t>
    </dgm:pt>
    <dgm:pt modelId="{D7030EFE-44E1-A246-A044-437DC84490E4}" type="pres">
      <dgm:prSet presAssocID="{C9A16C30-4720-45D4-8CB9-31AC9BA42F30}" presName="vert0" presStyleCnt="0">
        <dgm:presLayoutVars>
          <dgm:dir/>
          <dgm:animOne val="branch"/>
          <dgm:animLvl val="lvl"/>
        </dgm:presLayoutVars>
      </dgm:prSet>
      <dgm:spPr/>
    </dgm:pt>
    <dgm:pt modelId="{F28063DD-6E0A-0D4B-83CD-6AAE8DE8CE2A}" type="pres">
      <dgm:prSet presAssocID="{CBFE6A5F-3EAA-4CF0-8995-C17724ADA8BD}" presName="thickLine" presStyleLbl="alignNode1" presStyleIdx="0" presStyleCnt="3"/>
      <dgm:spPr/>
    </dgm:pt>
    <dgm:pt modelId="{38713739-82DD-4646-AF0B-DD25B2A88F19}" type="pres">
      <dgm:prSet presAssocID="{CBFE6A5F-3EAA-4CF0-8995-C17724ADA8BD}" presName="horz1" presStyleCnt="0"/>
      <dgm:spPr/>
    </dgm:pt>
    <dgm:pt modelId="{1ECD6751-F4F6-7F43-B28B-DA19C2758789}" type="pres">
      <dgm:prSet presAssocID="{CBFE6A5F-3EAA-4CF0-8995-C17724ADA8BD}" presName="tx1" presStyleLbl="revTx" presStyleIdx="0" presStyleCnt="3"/>
      <dgm:spPr/>
    </dgm:pt>
    <dgm:pt modelId="{62DF0904-A034-794E-85D5-5159DE6ECA8E}" type="pres">
      <dgm:prSet presAssocID="{CBFE6A5F-3EAA-4CF0-8995-C17724ADA8BD}" presName="vert1" presStyleCnt="0"/>
      <dgm:spPr/>
    </dgm:pt>
    <dgm:pt modelId="{415119E4-6602-7F4E-B63C-25F0C16DF3F5}" type="pres">
      <dgm:prSet presAssocID="{6F1936BF-9861-4A14-B974-6DCB2A01F69D}" presName="thickLine" presStyleLbl="alignNode1" presStyleIdx="1" presStyleCnt="3"/>
      <dgm:spPr/>
    </dgm:pt>
    <dgm:pt modelId="{5BB2D11B-974B-9D43-BC2E-B299B1FC2ECA}" type="pres">
      <dgm:prSet presAssocID="{6F1936BF-9861-4A14-B974-6DCB2A01F69D}" presName="horz1" presStyleCnt="0"/>
      <dgm:spPr/>
    </dgm:pt>
    <dgm:pt modelId="{7C50CB3D-FBDF-1A44-8113-622E5A4AEF00}" type="pres">
      <dgm:prSet presAssocID="{6F1936BF-9861-4A14-B974-6DCB2A01F69D}" presName="tx1" presStyleLbl="revTx" presStyleIdx="1" presStyleCnt="3"/>
      <dgm:spPr/>
    </dgm:pt>
    <dgm:pt modelId="{9BCE7AB3-295C-014B-A9B8-E2CE042DEE9C}" type="pres">
      <dgm:prSet presAssocID="{6F1936BF-9861-4A14-B974-6DCB2A01F69D}" presName="vert1" presStyleCnt="0"/>
      <dgm:spPr/>
    </dgm:pt>
    <dgm:pt modelId="{563639E8-6B81-B64C-9D8A-C458ABE54703}" type="pres">
      <dgm:prSet presAssocID="{A6D4515E-0F94-4ECB-98A2-79C9156F116B}" presName="thickLine" presStyleLbl="alignNode1" presStyleIdx="2" presStyleCnt="3"/>
      <dgm:spPr/>
    </dgm:pt>
    <dgm:pt modelId="{DDF84209-C1F8-5144-8CC6-19B1CB6F7DDA}" type="pres">
      <dgm:prSet presAssocID="{A6D4515E-0F94-4ECB-98A2-79C9156F116B}" presName="horz1" presStyleCnt="0"/>
      <dgm:spPr/>
    </dgm:pt>
    <dgm:pt modelId="{BE492B86-076A-F943-9E9D-2059283AA078}" type="pres">
      <dgm:prSet presAssocID="{A6D4515E-0F94-4ECB-98A2-79C9156F116B}" presName="tx1" presStyleLbl="revTx" presStyleIdx="2" presStyleCnt="3"/>
      <dgm:spPr/>
    </dgm:pt>
    <dgm:pt modelId="{24C36857-6AAD-514E-9DDF-79B4BEB1FCAE}" type="pres">
      <dgm:prSet presAssocID="{A6D4515E-0F94-4ECB-98A2-79C9156F116B}" presName="vert1" presStyleCnt="0"/>
      <dgm:spPr/>
    </dgm:pt>
  </dgm:ptLst>
  <dgm:cxnLst>
    <dgm:cxn modelId="{04EEC716-555D-40E6-969E-A6640DC7D1C0}" srcId="{C9A16C30-4720-45D4-8CB9-31AC9BA42F30}" destId="{6F1936BF-9861-4A14-B974-6DCB2A01F69D}" srcOrd="1" destOrd="0" parTransId="{EA6B70A4-DCCD-43F4-BCF8-9ED96D5CB8DA}" sibTransId="{63F86D07-7250-424D-80E5-3A3B59064194}"/>
    <dgm:cxn modelId="{824AD139-EF44-184E-96B6-43F5B11A1A63}" type="presOf" srcId="{A6D4515E-0F94-4ECB-98A2-79C9156F116B}" destId="{BE492B86-076A-F943-9E9D-2059283AA078}" srcOrd="0" destOrd="0" presId="urn:microsoft.com/office/officeart/2008/layout/LinedList"/>
    <dgm:cxn modelId="{E4223B48-B206-8148-840B-5BECC513658D}" type="presOf" srcId="{6F1936BF-9861-4A14-B974-6DCB2A01F69D}" destId="{7C50CB3D-FBDF-1A44-8113-622E5A4AEF00}" srcOrd="0" destOrd="0" presId="urn:microsoft.com/office/officeart/2008/layout/LinedList"/>
    <dgm:cxn modelId="{81D1736F-EB02-48B9-82DA-E737EAD44087}" srcId="{C9A16C30-4720-45D4-8CB9-31AC9BA42F30}" destId="{A6D4515E-0F94-4ECB-98A2-79C9156F116B}" srcOrd="2" destOrd="0" parTransId="{B3512C3E-6B31-428F-B8E7-01F8AC3313D5}" sibTransId="{6E304C46-67FF-4B39-BB54-D588B6E6D942}"/>
    <dgm:cxn modelId="{9A452A73-1615-4B4D-B0D0-0FA7C9447B9F}" type="presOf" srcId="{CBFE6A5F-3EAA-4CF0-8995-C17724ADA8BD}" destId="{1ECD6751-F4F6-7F43-B28B-DA19C2758789}" srcOrd="0" destOrd="0" presId="urn:microsoft.com/office/officeart/2008/layout/LinedList"/>
    <dgm:cxn modelId="{6A842F73-0F52-2F47-A379-3770FD078260}" type="presOf" srcId="{C9A16C30-4720-45D4-8CB9-31AC9BA42F30}" destId="{D7030EFE-44E1-A246-A044-437DC84490E4}" srcOrd="0" destOrd="0" presId="urn:microsoft.com/office/officeart/2008/layout/LinedList"/>
    <dgm:cxn modelId="{9392A07B-36C0-48B6-9E91-510390FEB7E4}" srcId="{C9A16C30-4720-45D4-8CB9-31AC9BA42F30}" destId="{CBFE6A5F-3EAA-4CF0-8995-C17724ADA8BD}" srcOrd="0" destOrd="0" parTransId="{94159C2C-1FE4-4E43-986A-EB4509A97D66}" sibTransId="{F4069D1F-F4CE-4040-9929-B96E7855701F}"/>
    <dgm:cxn modelId="{A0E11BEF-0953-7945-81F0-D93B152FFD06}" type="presParOf" srcId="{D7030EFE-44E1-A246-A044-437DC84490E4}" destId="{F28063DD-6E0A-0D4B-83CD-6AAE8DE8CE2A}" srcOrd="0" destOrd="0" presId="urn:microsoft.com/office/officeart/2008/layout/LinedList"/>
    <dgm:cxn modelId="{99DAE309-7107-D14B-92EA-355D2E7F7C79}" type="presParOf" srcId="{D7030EFE-44E1-A246-A044-437DC84490E4}" destId="{38713739-82DD-4646-AF0B-DD25B2A88F19}" srcOrd="1" destOrd="0" presId="urn:microsoft.com/office/officeart/2008/layout/LinedList"/>
    <dgm:cxn modelId="{9E2FFB2B-33C0-1B43-B1FA-0689BB8D3093}" type="presParOf" srcId="{38713739-82DD-4646-AF0B-DD25B2A88F19}" destId="{1ECD6751-F4F6-7F43-B28B-DA19C2758789}" srcOrd="0" destOrd="0" presId="urn:microsoft.com/office/officeart/2008/layout/LinedList"/>
    <dgm:cxn modelId="{8E82983E-8555-C54C-9E62-DFB49E80EAAB}" type="presParOf" srcId="{38713739-82DD-4646-AF0B-DD25B2A88F19}" destId="{62DF0904-A034-794E-85D5-5159DE6ECA8E}" srcOrd="1" destOrd="0" presId="urn:microsoft.com/office/officeart/2008/layout/LinedList"/>
    <dgm:cxn modelId="{3BCC86CA-F31E-6140-B0F9-94F727BEC9B8}" type="presParOf" srcId="{D7030EFE-44E1-A246-A044-437DC84490E4}" destId="{415119E4-6602-7F4E-B63C-25F0C16DF3F5}" srcOrd="2" destOrd="0" presId="urn:microsoft.com/office/officeart/2008/layout/LinedList"/>
    <dgm:cxn modelId="{EC4F761C-D6D4-C84E-BE2D-958355176401}" type="presParOf" srcId="{D7030EFE-44E1-A246-A044-437DC84490E4}" destId="{5BB2D11B-974B-9D43-BC2E-B299B1FC2ECA}" srcOrd="3" destOrd="0" presId="urn:microsoft.com/office/officeart/2008/layout/LinedList"/>
    <dgm:cxn modelId="{6C4299EC-33CA-8643-9D3E-01FAF95CFBBA}" type="presParOf" srcId="{5BB2D11B-974B-9D43-BC2E-B299B1FC2ECA}" destId="{7C50CB3D-FBDF-1A44-8113-622E5A4AEF00}" srcOrd="0" destOrd="0" presId="urn:microsoft.com/office/officeart/2008/layout/LinedList"/>
    <dgm:cxn modelId="{EE7A6AF9-1AFB-E94E-AC1C-A1DE5C371C74}" type="presParOf" srcId="{5BB2D11B-974B-9D43-BC2E-B299B1FC2ECA}" destId="{9BCE7AB3-295C-014B-A9B8-E2CE042DEE9C}" srcOrd="1" destOrd="0" presId="urn:microsoft.com/office/officeart/2008/layout/LinedList"/>
    <dgm:cxn modelId="{9A80C7EA-0D3C-6446-A4A7-C2EB06B9EFBE}" type="presParOf" srcId="{D7030EFE-44E1-A246-A044-437DC84490E4}" destId="{563639E8-6B81-B64C-9D8A-C458ABE54703}" srcOrd="4" destOrd="0" presId="urn:microsoft.com/office/officeart/2008/layout/LinedList"/>
    <dgm:cxn modelId="{50AF294F-C02B-9D45-9A4B-EF5CFF2ED959}" type="presParOf" srcId="{D7030EFE-44E1-A246-A044-437DC84490E4}" destId="{DDF84209-C1F8-5144-8CC6-19B1CB6F7DDA}" srcOrd="5" destOrd="0" presId="urn:microsoft.com/office/officeart/2008/layout/LinedList"/>
    <dgm:cxn modelId="{3DCEDCBF-9742-2345-B8C6-E9E05842FE99}" type="presParOf" srcId="{DDF84209-C1F8-5144-8CC6-19B1CB6F7DDA}" destId="{BE492B86-076A-F943-9E9D-2059283AA078}" srcOrd="0" destOrd="0" presId="urn:microsoft.com/office/officeart/2008/layout/LinedList"/>
    <dgm:cxn modelId="{7FF015C8-CB02-5A42-BC47-8A62E49582D2}" type="presParOf" srcId="{DDF84209-C1F8-5144-8CC6-19B1CB6F7DDA}" destId="{24C36857-6AAD-514E-9DDF-79B4BEB1FCA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96BC0-A031-974A-AEAE-CFAC1635AAA2}">
      <dsp:nvSpPr>
        <dsp:cNvPr id="0" name=""/>
        <dsp:cNvSpPr/>
      </dsp:nvSpPr>
      <dsp:spPr>
        <a:xfrm>
          <a:off x="0" y="619677"/>
          <a:ext cx="6291714" cy="13267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Radio Performance</a:t>
          </a:r>
        </a:p>
      </dsp:txBody>
      <dsp:txXfrm>
        <a:off x="64768" y="684445"/>
        <a:ext cx="6162178" cy="1197243"/>
      </dsp:txXfrm>
    </dsp:sp>
    <dsp:sp modelId="{FC363EEA-1A9A-B34C-BA1C-22ADA4EAD723}">
      <dsp:nvSpPr>
        <dsp:cNvPr id="0" name=""/>
        <dsp:cNvSpPr/>
      </dsp:nvSpPr>
      <dsp:spPr>
        <a:xfrm>
          <a:off x="0" y="2101977"/>
          <a:ext cx="6291714" cy="1326779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/>
            <a:t>Filtering</a:t>
          </a:r>
        </a:p>
      </dsp:txBody>
      <dsp:txXfrm>
        <a:off x="64768" y="2166745"/>
        <a:ext cx="6162178" cy="1197243"/>
      </dsp:txXfrm>
    </dsp:sp>
    <dsp:sp modelId="{A9E6DE3B-601C-AA4F-9009-7358CE25753E}">
      <dsp:nvSpPr>
        <dsp:cNvPr id="0" name=""/>
        <dsp:cNvSpPr/>
      </dsp:nvSpPr>
      <dsp:spPr>
        <a:xfrm>
          <a:off x="0" y="3584277"/>
          <a:ext cx="6291714" cy="132677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/>
            <a:t>Separation </a:t>
          </a:r>
        </a:p>
      </dsp:txBody>
      <dsp:txXfrm>
        <a:off x="64768" y="3649045"/>
        <a:ext cx="6162178" cy="1197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30A2B-2D0E-4B42-B084-7C280C9251BA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08C34-567F-EF4E-8945-2E31DFEB9441}">
      <dsp:nvSpPr>
        <dsp:cNvPr id="0" name=""/>
        <dsp:cNvSpPr/>
      </dsp:nvSpPr>
      <dsp:spPr>
        <a:xfrm>
          <a:off x="0" y="0"/>
          <a:ext cx="1258342" cy="553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0070C0"/>
              </a:solidFill>
            </a:rPr>
            <a:t>Let’s talk about</a:t>
          </a:r>
        </a:p>
      </dsp:txBody>
      <dsp:txXfrm>
        <a:off x="0" y="0"/>
        <a:ext cx="1258342" cy="5530735"/>
      </dsp:txXfrm>
    </dsp:sp>
    <dsp:sp modelId="{426EC8BA-5F3C-CC4E-B201-D5A60E2660AE}">
      <dsp:nvSpPr>
        <dsp:cNvPr id="0" name=""/>
        <dsp:cNvSpPr/>
      </dsp:nvSpPr>
      <dsp:spPr>
        <a:xfrm>
          <a:off x="1352718" y="52120"/>
          <a:ext cx="4938995" cy="1042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Receiver Overload</a:t>
          </a:r>
        </a:p>
      </dsp:txBody>
      <dsp:txXfrm>
        <a:off x="1352718" y="52120"/>
        <a:ext cx="4938995" cy="1042413"/>
      </dsp:txXfrm>
    </dsp:sp>
    <dsp:sp modelId="{7DBC8661-8221-2645-BC72-BCCFB7DB864A}">
      <dsp:nvSpPr>
        <dsp:cNvPr id="0" name=""/>
        <dsp:cNvSpPr/>
      </dsp:nvSpPr>
      <dsp:spPr>
        <a:xfrm>
          <a:off x="1258342" y="1094534"/>
          <a:ext cx="50333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0FE99-45B7-0A49-9ABF-35369AB79073}">
      <dsp:nvSpPr>
        <dsp:cNvPr id="0" name=""/>
        <dsp:cNvSpPr/>
      </dsp:nvSpPr>
      <dsp:spPr>
        <a:xfrm>
          <a:off x="1352718" y="1146655"/>
          <a:ext cx="4938995" cy="1042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Transmitter Noise</a:t>
          </a:r>
        </a:p>
      </dsp:txBody>
      <dsp:txXfrm>
        <a:off x="1352718" y="1146655"/>
        <a:ext cx="4938995" cy="1042413"/>
      </dsp:txXfrm>
    </dsp:sp>
    <dsp:sp modelId="{71E8986B-ED1B-6048-BFCC-1CDFF455855A}">
      <dsp:nvSpPr>
        <dsp:cNvPr id="0" name=""/>
        <dsp:cNvSpPr/>
      </dsp:nvSpPr>
      <dsp:spPr>
        <a:xfrm>
          <a:off x="1258342" y="2189069"/>
          <a:ext cx="50333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9E0DE-A7DE-3A40-91E1-CBA34E27E333}">
      <dsp:nvSpPr>
        <dsp:cNvPr id="0" name=""/>
        <dsp:cNvSpPr/>
      </dsp:nvSpPr>
      <dsp:spPr>
        <a:xfrm>
          <a:off x="1352718" y="2241189"/>
          <a:ext cx="4938995" cy="1042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Bandpass Filters</a:t>
          </a:r>
        </a:p>
      </dsp:txBody>
      <dsp:txXfrm>
        <a:off x="1352718" y="2241189"/>
        <a:ext cx="4938995" cy="1042413"/>
      </dsp:txXfrm>
    </dsp:sp>
    <dsp:sp modelId="{8EB73086-7C8B-2741-8D76-1688A71C9530}">
      <dsp:nvSpPr>
        <dsp:cNvPr id="0" name=""/>
        <dsp:cNvSpPr/>
      </dsp:nvSpPr>
      <dsp:spPr>
        <a:xfrm>
          <a:off x="1258342" y="3283603"/>
          <a:ext cx="50333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02946-0878-EB42-9B72-2E914A4194AC}">
      <dsp:nvSpPr>
        <dsp:cNvPr id="0" name=""/>
        <dsp:cNvSpPr/>
      </dsp:nvSpPr>
      <dsp:spPr>
        <a:xfrm>
          <a:off x="1352718" y="3335724"/>
          <a:ext cx="4938995" cy="1042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Multi-Band Combiners (diplexers and triplexers)</a:t>
          </a:r>
        </a:p>
      </dsp:txBody>
      <dsp:txXfrm>
        <a:off x="1352718" y="3335724"/>
        <a:ext cx="4938995" cy="1042413"/>
      </dsp:txXfrm>
    </dsp:sp>
    <dsp:sp modelId="{542FDD57-4D7D-7E4E-A8F4-0B6D95FCE511}">
      <dsp:nvSpPr>
        <dsp:cNvPr id="0" name=""/>
        <dsp:cNvSpPr/>
      </dsp:nvSpPr>
      <dsp:spPr>
        <a:xfrm>
          <a:off x="1258342" y="4378138"/>
          <a:ext cx="50333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07152-8B68-C940-83D2-03CB10400979}">
      <dsp:nvSpPr>
        <dsp:cNvPr id="0" name=""/>
        <dsp:cNvSpPr/>
      </dsp:nvSpPr>
      <dsp:spPr>
        <a:xfrm>
          <a:off x="1352718" y="4430259"/>
          <a:ext cx="4938995" cy="1042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Non hardware solutions</a:t>
          </a:r>
        </a:p>
      </dsp:txBody>
      <dsp:txXfrm>
        <a:off x="1352718" y="4430259"/>
        <a:ext cx="4938995" cy="1042413"/>
      </dsp:txXfrm>
    </dsp:sp>
    <dsp:sp modelId="{063A9429-5D1A-8C4C-BC17-A3ECD3E100B2}">
      <dsp:nvSpPr>
        <dsp:cNvPr id="0" name=""/>
        <dsp:cNvSpPr/>
      </dsp:nvSpPr>
      <dsp:spPr>
        <a:xfrm>
          <a:off x="1258342" y="5472673"/>
          <a:ext cx="50333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7B41E-6FFE-BC43-BEE3-56C47A940AE7}">
      <dsp:nvSpPr>
        <dsp:cNvPr id="0" name=""/>
        <dsp:cNvSpPr/>
      </dsp:nvSpPr>
      <dsp:spPr>
        <a:xfrm>
          <a:off x="0" y="7677"/>
          <a:ext cx="6845943" cy="6388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Receiver Performance</a:t>
          </a:r>
        </a:p>
      </dsp:txBody>
      <dsp:txXfrm>
        <a:off x="31185" y="38862"/>
        <a:ext cx="6783573" cy="576450"/>
      </dsp:txXfrm>
    </dsp:sp>
    <dsp:sp modelId="{AE112EEA-A0BB-5744-9F8B-E55122117720}">
      <dsp:nvSpPr>
        <dsp:cNvPr id="0" name=""/>
        <dsp:cNvSpPr/>
      </dsp:nvSpPr>
      <dsp:spPr>
        <a:xfrm>
          <a:off x="0" y="646497"/>
          <a:ext cx="6845943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35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Rob Sherwood’s measurements are a must!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1"/>
            </a:rPr>
            <a:t>http://www.sherweng.com/table.html</a:t>
          </a:r>
          <a:r>
            <a:rPr lang="en-US" sz="2000" kern="1200" dirty="0"/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Find his </a:t>
          </a:r>
          <a:r>
            <a:rPr lang="en-US" sz="2000" kern="1200" dirty="0" err="1"/>
            <a:t>Hamcon</a:t>
          </a:r>
          <a:r>
            <a:rPr lang="en-US" sz="2000" kern="1200" dirty="0"/>
            <a:t> Colo DX University talk online</a:t>
          </a:r>
        </a:p>
      </dsp:txBody>
      <dsp:txXfrm>
        <a:off x="0" y="646497"/>
        <a:ext cx="6845943" cy="1049490"/>
      </dsp:txXfrm>
    </dsp:sp>
    <dsp:sp modelId="{9578D9AC-91BD-2745-9BA8-35C5A12AEFE0}">
      <dsp:nvSpPr>
        <dsp:cNvPr id="0" name=""/>
        <dsp:cNvSpPr/>
      </dsp:nvSpPr>
      <dsp:spPr>
        <a:xfrm>
          <a:off x="0" y="1695987"/>
          <a:ext cx="6845943" cy="63882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Transmitter Performance</a:t>
          </a:r>
        </a:p>
      </dsp:txBody>
      <dsp:txXfrm>
        <a:off x="31185" y="1727172"/>
        <a:ext cx="6783573" cy="576450"/>
      </dsp:txXfrm>
    </dsp:sp>
    <dsp:sp modelId="{2C21A08F-BAB4-0F49-8098-725B5252DC01}">
      <dsp:nvSpPr>
        <dsp:cNvPr id="0" name=""/>
        <dsp:cNvSpPr/>
      </dsp:nvSpPr>
      <dsp:spPr>
        <a:xfrm>
          <a:off x="0" y="2334807"/>
          <a:ext cx="6845943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35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A clean transmitter is critical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You can not filter on-frequency noise with your RX filters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2334807"/>
        <a:ext cx="6845943" cy="1049490"/>
      </dsp:txXfrm>
    </dsp:sp>
    <dsp:sp modelId="{A80FD792-CEA9-DF4A-9F71-2F58463E2836}">
      <dsp:nvSpPr>
        <dsp:cNvPr id="0" name=""/>
        <dsp:cNvSpPr/>
      </dsp:nvSpPr>
      <dsp:spPr>
        <a:xfrm>
          <a:off x="0" y="3384297"/>
          <a:ext cx="6845943" cy="63882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Power</a:t>
          </a:r>
        </a:p>
      </dsp:txBody>
      <dsp:txXfrm>
        <a:off x="31185" y="3415482"/>
        <a:ext cx="6783573" cy="576450"/>
      </dsp:txXfrm>
    </dsp:sp>
    <dsp:sp modelId="{3A1D6185-AB7B-5F44-B269-3118DCA07D0B}">
      <dsp:nvSpPr>
        <dsp:cNvPr id="0" name=""/>
        <dsp:cNvSpPr/>
      </dsp:nvSpPr>
      <dsp:spPr>
        <a:xfrm>
          <a:off x="0" y="4023117"/>
          <a:ext cx="6845943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35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Does it have a clean power source or AC Power Supply?</a:t>
          </a:r>
        </a:p>
      </dsp:txBody>
      <dsp:txXfrm>
        <a:off x="0" y="4023117"/>
        <a:ext cx="6845943" cy="430560"/>
      </dsp:txXfrm>
    </dsp:sp>
    <dsp:sp modelId="{7C5A7A64-BCAE-E942-AE81-E803F520B554}">
      <dsp:nvSpPr>
        <dsp:cNvPr id="0" name=""/>
        <dsp:cNvSpPr/>
      </dsp:nvSpPr>
      <dsp:spPr>
        <a:xfrm>
          <a:off x="0" y="4453677"/>
          <a:ext cx="6845943" cy="6388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Environmentals</a:t>
          </a:r>
        </a:p>
      </dsp:txBody>
      <dsp:txXfrm>
        <a:off x="31185" y="4484862"/>
        <a:ext cx="6783573" cy="576450"/>
      </dsp:txXfrm>
    </dsp:sp>
    <dsp:sp modelId="{931939D2-949F-2040-80FD-E438F56C0EA1}">
      <dsp:nvSpPr>
        <dsp:cNvPr id="0" name=""/>
        <dsp:cNvSpPr/>
      </dsp:nvSpPr>
      <dsp:spPr>
        <a:xfrm>
          <a:off x="0" y="5092497"/>
          <a:ext cx="6845943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35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Does the radio become “dirty” when warm? </a:t>
          </a:r>
        </a:p>
      </dsp:txBody>
      <dsp:txXfrm>
        <a:off x="0" y="5092497"/>
        <a:ext cx="6845943" cy="430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16E99-4E7A-F64E-9770-ACB520C0DD30}">
      <dsp:nvSpPr>
        <dsp:cNvPr id="0" name=""/>
        <dsp:cNvSpPr/>
      </dsp:nvSpPr>
      <dsp:spPr>
        <a:xfrm>
          <a:off x="0" y="1900467"/>
          <a:ext cx="629171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55350-5CDF-5749-9EB5-0EF487C41949}">
      <dsp:nvSpPr>
        <dsp:cNvPr id="0" name=""/>
        <dsp:cNvSpPr/>
      </dsp:nvSpPr>
      <dsp:spPr>
        <a:xfrm>
          <a:off x="314585" y="1442907"/>
          <a:ext cx="4404199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In-Band filtering</a:t>
          </a:r>
        </a:p>
      </dsp:txBody>
      <dsp:txXfrm>
        <a:off x="359257" y="1487579"/>
        <a:ext cx="4314855" cy="825776"/>
      </dsp:txXfrm>
    </dsp:sp>
    <dsp:sp modelId="{9CD39581-4BF4-6F48-BF41-DCFD0711D6CA}">
      <dsp:nvSpPr>
        <dsp:cNvPr id="0" name=""/>
        <dsp:cNvSpPr/>
      </dsp:nvSpPr>
      <dsp:spPr>
        <a:xfrm>
          <a:off x="0" y="3306627"/>
          <a:ext cx="629171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EA9E0-F0A5-D444-A7D6-A5CE0E57C2D2}">
      <dsp:nvSpPr>
        <dsp:cNvPr id="0" name=""/>
        <dsp:cNvSpPr/>
      </dsp:nvSpPr>
      <dsp:spPr>
        <a:xfrm>
          <a:off x="314585" y="2849067"/>
          <a:ext cx="4404199" cy="9151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Adjacent Band FIltering</a:t>
          </a:r>
        </a:p>
      </dsp:txBody>
      <dsp:txXfrm>
        <a:off x="359257" y="2893739"/>
        <a:ext cx="4314855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9723C-CB9B-F84B-B2FC-01FE60980222}">
      <dsp:nvSpPr>
        <dsp:cNvPr id="0" name=""/>
        <dsp:cNvSpPr/>
      </dsp:nvSpPr>
      <dsp:spPr>
        <a:xfrm>
          <a:off x="0" y="621477"/>
          <a:ext cx="6291714" cy="1190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583184" rIns="48830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Greater than 1000 ft separation</a:t>
          </a:r>
        </a:p>
      </dsp:txBody>
      <dsp:txXfrm>
        <a:off x="0" y="621477"/>
        <a:ext cx="6291714" cy="1190699"/>
      </dsp:txXfrm>
    </dsp:sp>
    <dsp:sp modelId="{2B3A4C26-41F8-5445-B8F4-F0F9BC34217C}">
      <dsp:nvSpPr>
        <dsp:cNvPr id="0" name=""/>
        <dsp:cNvSpPr/>
      </dsp:nvSpPr>
      <dsp:spPr>
        <a:xfrm>
          <a:off x="314585" y="208197"/>
          <a:ext cx="4404199" cy="8265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Good Radios </a:t>
          </a:r>
        </a:p>
      </dsp:txBody>
      <dsp:txXfrm>
        <a:off x="354934" y="248546"/>
        <a:ext cx="4323501" cy="745861"/>
      </dsp:txXfrm>
    </dsp:sp>
    <dsp:sp modelId="{19D547E6-DE51-904E-AED3-708ECDA32642}">
      <dsp:nvSpPr>
        <dsp:cNvPr id="0" name=""/>
        <dsp:cNvSpPr/>
      </dsp:nvSpPr>
      <dsp:spPr>
        <a:xfrm>
          <a:off x="0" y="2376657"/>
          <a:ext cx="6291714" cy="1190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583184" rIns="48830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About 500 to 700 feet separation</a:t>
          </a:r>
        </a:p>
      </dsp:txBody>
      <dsp:txXfrm>
        <a:off x="0" y="2376657"/>
        <a:ext cx="6291714" cy="1190699"/>
      </dsp:txXfrm>
    </dsp:sp>
    <dsp:sp modelId="{7239160E-D5BE-F341-82DA-54F55B5B9FB6}">
      <dsp:nvSpPr>
        <dsp:cNvPr id="0" name=""/>
        <dsp:cNvSpPr/>
      </dsp:nvSpPr>
      <dsp:spPr>
        <a:xfrm>
          <a:off x="314585" y="1963377"/>
          <a:ext cx="4404199" cy="8265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Better Radios</a:t>
          </a:r>
        </a:p>
      </dsp:txBody>
      <dsp:txXfrm>
        <a:off x="354934" y="2003726"/>
        <a:ext cx="4323501" cy="745861"/>
      </dsp:txXfrm>
    </dsp:sp>
    <dsp:sp modelId="{F1A404B6-9A8E-3045-B242-AD739EB71AAF}">
      <dsp:nvSpPr>
        <dsp:cNvPr id="0" name=""/>
        <dsp:cNvSpPr/>
      </dsp:nvSpPr>
      <dsp:spPr>
        <a:xfrm>
          <a:off x="0" y="4131837"/>
          <a:ext cx="6291714" cy="1190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583184" rIns="48830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About 300 feet separation </a:t>
          </a:r>
        </a:p>
      </dsp:txBody>
      <dsp:txXfrm>
        <a:off x="0" y="4131837"/>
        <a:ext cx="6291714" cy="1190699"/>
      </dsp:txXfrm>
    </dsp:sp>
    <dsp:sp modelId="{ADC9DEF9-C707-4E41-866E-35BA9D3278D7}">
      <dsp:nvSpPr>
        <dsp:cNvPr id="0" name=""/>
        <dsp:cNvSpPr/>
      </dsp:nvSpPr>
      <dsp:spPr>
        <a:xfrm>
          <a:off x="314585" y="3718557"/>
          <a:ext cx="4404199" cy="8265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Best Radios </a:t>
          </a:r>
        </a:p>
      </dsp:txBody>
      <dsp:txXfrm>
        <a:off x="354934" y="3758906"/>
        <a:ext cx="4323501" cy="7458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063DD-6E0A-0D4B-83CD-6AAE8DE8CE2A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D6751-F4F6-7F43-B28B-DA19C2758789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RMHAM Field Day 2024</a:t>
          </a:r>
        </a:p>
      </dsp:txBody>
      <dsp:txXfrm>
        <a:off x="0" y="2700"/>
        <a:ext cx="6291714" cy="1841777"/>
      </dsp:txXfrm>
    </dsp:sp>
    <dsp:sp modelId="{415119E4-6602-7F4E-B63C-25F0C16DF3F5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0CB3D-FBDF-1A44-8113-622E5A4AEF00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RMHAM Field Day 2025</a:t>
          </a:r>
        </a:p>
      </dsp:txBody>
      <dsp:txXfrm>
        <a:off x="0" y="1844478"/>
        <a:ext cx="6291714" cy="1841777"/>
      </dsp:txXfrm>
    </dsp:sp>
    <dsp:sp modelId="{563639E8-6B81-B64C-9D8A-C458ABE54703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92B86-076A-F943-9E9D-2059283AA078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Mount Greylock Expeditionary Force W2SZ/1 VHF Contest (50 MHz)</a:t>
          </a:r>
        </a:p>
      </dsp:txBody>
      <dsp:txXfrm>
        <a:off x="0" y="3686256"/>
        <a:ext cx="6291714" cy="184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C5C6F-CD1E-9DE2-1A6C-0D7F0D96E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4A2CDF-B192-8D59-0474-D13B30CAD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0204-FA76-F94C-2E96-EEE5ABC6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79E84-BA87-B32A-56C1-B4DC4318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EC3DF-9BA2-F1A0-5E7F-3D9003D0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4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C4DBE-F6A7-E46A-3089-1EB25764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73C79-0BB3-4BDE-6D61-907B47B8C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11FD8-2A9B-F147-938C-12219077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63AC6-3A27-2695-DFB8-16E0D61CE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7259F-D69D-C9C3-D602-2C849B92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7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3C500-B47B-C250-1D82-A9591AA83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ABD28-B516-B056-CBD3-83B0212C1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B28E8-FB89-5758-A666-A7B5259E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234CC-3143-B962-2C91-AA2B42DD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D14E2-313C-52D3-5CAF-2C81D655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6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C824-D0E7-4046-8B44-4AAD1C4DE2CF}" type="datetime1">
              <a:rPr lang="en-US" smtClean="0"/>
              <a:t>10/16/25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F793B5-7F4A-4CFD-9BB2-1BB93E57B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8950" y="5556250"/>
            <a:ext cx="1539875" cy="13017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12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0C04-2E33-403B-B014-7E203A57326C}" type="datetime1">
              <a:rPr lang="en-US" smtClean="0"/>
              <a:t>10/16/25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211E04C-7D7E-40C9-90DF-DFA7303C2F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87100" y="5835649"/>
            <a:ext cx="1092200" cy="101600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76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C824-D0E7-4046-8B44-4AAD1C4DE2CF}" type="datetime1">
              <a:rPr lang="en-US" smtClean="0"/>
              <a:t>10/16/25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F793B5-7F4A-4CFD-9BB2-1BB93E57B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8950" y="5556250"/>
            <a:ext cx="1539875" cy="13017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34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C824-D0E7-4046-8B44-4AAD1C4DE2CF}" type="datetime1">
              <a:rPr lang="en-US" smtClean="0"/>
              <a:t>10/16/25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F793B5-7F4A-4CFD-9BB2-1BB93E57B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8950" y="5556250"/>
            <a:ext cx="1539875" cy="13017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21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94043-571D-02E8-0E21-49716C17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6810-EEB9-4870-A60D-2105CB781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7062F-7B4B-A40E-0166-D420FC4DF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E694E-6916-8A58-E04B-AFA78E32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4084B-3CB5-DDAB-DDDF-1155B802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38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4390-D920-6235-2E3A-B9DBB4B33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A0F38-C084-7947-F424-9A032AAFA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87510-4154-7D0D-0F1C-E275976D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18B8C-3F88-7A7F-4E98-BF0F9677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60ED-84A2-3F41-4DF3-955534F8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7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201D-5F36-9667-4453-566964974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DA880-8CCE-3808-7A1B-497E69B4C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B1342-D63D-9684-ED01-406005D7D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5E668-8FB3-1F76-732B-6D4B3714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D55F1-1BAE-E88F-2C8C-9E74D7B31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A8F9B-4DB8-AFE9-ACF7-C54D3839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39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3398-6083-1404-FB3A-F8B4A27D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FFD92-379D-EC89-D24A-540E19A36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0A98E-2B32-1786-D806-6D133F6F4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730D9-5FF9-2637-2013-20ABBA94D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FB3A0-38A8-D74A-BDF4-D78E79FB6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007B2-36A5-8A18-A48A-74C4673BB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0F512-DA57-6BE1-9B4D-7F1728C1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CF625-0C70-9B8D-F046-E73C70D5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5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D25B-41FB-1810-86DD-ADC32032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9DA5B-5943-0028-F335-74FB33B6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F3779-51FB-4D67-0FFB-C0184867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C3BF0-FF15-FE4A-9666-2595B5E2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6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A286A5-DD42-996D-C838-24975E2C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8B66-0323-AEB0-B4C8-F65B92E8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C2B66-B2A5-D32C-2A0E-95FF417E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1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4597-4552-9EAD-EA14-0B6DEB9A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41406-A2F5-21EB-E3D9-A4F337DA8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D5FE3-31EB-79B8-A4E2-0E29BD352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24782-EF25-DDD7-0C85-E1424E92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47043-CFAD-C686-60AE-BE765CD5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31F2D-1B09-3E0D-4BB2-FD3B1ABE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2851-0C3E-30C2-F167-CC3AC7BE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DBD70-73EA-8458-D62C-E08E4AB8C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33F79-4ED9-B451-A9AB-C52258E4B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B1F37-BFAA-49B4-FA8A-5780CD87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38489-2F10-23F3-7E53-9B6C4CDB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CC3D6-A628-FC9A-9C76-F008963D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7BC0F-A168-2FE1-7E89-9DEAE061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8A47E-3D00-A17D-98D4-D20D3FF5A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F6671-BB05-3953-E9CA-4B8A55A3A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F1C067-7280-8C4D-9DB3-E0D78E2CD848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4EBAD-CDE1-151C-1361-CFC4EC091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B50D6-D0C4-A807-4B00-D49BB6E59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174AE5-C4CF-6044-863A-ACAD68271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0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herweng.com/tabl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sherweng.com/table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sherweng.com/table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sherweng.com/table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4BD7-BBD7-6C85-867C-132ADF2E8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485" y="1854199"/>
            <a:ext cx="10189029" cy="2301112"/>
          </a:xfrm>
        </p:spPr>
        <p:txBody>
          <a:bodyPr>
            <a:noAutofit/>
          </a:bodyPr>
          <a:lstStyle/>
          <a:p>
            <a:r>
              <a:rPr lang="en-US" sz="4400" dirty="0"/>
              <a:t>Operating multiple HF stations in close proximity such as Field 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82664-9C12-90AD-827A-A7F42DFF1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4632" y="5197032"/>
            <a:ext cx="9955881" cy="801547"/>
          </a:xfrm>
        </p:spPr>
        <p:txBody>
          <a:bodyPr>
            <a:normAutofit/>
          </a:bodyPr>
          <a:lstStyle/>
          <a:p>
            <a:r>
              <a:rPr lang="en-US" sz="3600" dirty="0"/>
              <a:t>Doug Sharp, K2AD</a:t>
            </a:r>
          </a:p>
        </p:txBody>
      </p:sp>
      <p:pic>
        <p:nvPicPr>
          <p:cNvPr id="4" name="Picture 2" descr="HamCon Colorado 2025">
            <a:extLst>
              <a:ext uri="{FF2B5EF4-FFF2-40B4-BE49-F238E27FC236}">
                <a16:creationId xmlns:a16="http://schemas.microsoft.com/office/drawing/2014/main" id="{0F9E2470-FFDA-9F07-2C18-04AA5FAB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77397"/>
            <a:ext cx="10189029" cy="165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08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89431-D55A-1CA7-F84E-C695B21D9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07B7-D13D-0579-EB8F-41D644B3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26" y="224490"/>
            <a:ext cx="10515600" cy="1356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HF Radios used by RMHAM at Field Day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(This is not an endorsement. Just a list of radios used by RMHAM at Field Day.)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1F0EC22C-CCC8-0E8E-EA93-E58D770AA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1733" y="5893060"/>
            <a:ext cx="831850" cy="857250"/>
          </a:xfrm>
        </p:spPr>
      </p:pic>
      <p:pic>
        <p:nvPicPr>
          <p:cNvPr id="5122" name="Picture 2" descr="ICOM IC-7300 - ICOM IC-7300 HF Plus 50 MHz Transceivers">
            <a:extLst>
              <a:ext uri="{FF2B5EF4-FFF2-40B4-BE49-F238E27FC236}">
                <a16:creationId xmlns:a16="http://schemas.microsoft.com/office/drawing/2014/main" id="{515393B1-D1F7-B107-BD03-3AE1C139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35" y="3244683"/>
            <a:ext cx="2345571" cy="10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gPix Database - Icom - IC-7000">
            <a:extLst>
              <a:ext uri="{FF2B5EF4-FFF2-40B4-BE49-F238E27FC236}">
                <a16:creationId xmlns:a16="http://schemas.microsoft.com/office/drawing/2014/main" id="{28BE6BF8-26A7-9803-F9BA-0E8EC32B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4" y="4332676"/>
            <a:ext cx="1866739" cy="12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3S Transceiver – Elecraft">
            <a:extLst>
              <a:ext uri="{FF2B5EF4-FFF2-40B4-BE49-F238E27FC236}">
                <a16:creationId xmlns:a16="http://schemas.microsoft.com/office/drawing/2014/main" id="{9E6EE2CE-E86C-36C1-79F6-D1E0CC81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35" y="1631470"/>
            <a:ext cx="2716042" cy="169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4 Transceiver – Elecraft">
            <a:extLst>
              <a:ext uri="{FF2B5EF4-FFF2-40B4-BE49-F238E27FC236}">
                <a16:creationId xmlns:a16="http://schemas.microsoft.com/office/drawing/2014/main" id="{A4610F64-6D2F-0A41-A83E-AE2404202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28" y="4649778"/>
            <a:ext cx="2716042" cy="136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Yaesu FTDX-10 Yaesu FTDX10 Compact HF ...">
            <a:extLst>
              <a:ext uri="{FF2B5EF4-FFF2-40B4-BE49-F238E27FC236}">
                <a16:creationId xmlns:a16="http://schemas.microsoft.com/office/drawing/2014/main" id="{B988DF5E-55D3-9A2B-9538-1E023F60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75" y="1803911"/>
            <a:ext cx="2314937" cy="104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COM IC-7610 ICOM IC-7610 HF/50MHz All ...">
            <a:extLst>
              <a:ext uri="{FF2B5EF4-FFF2-40B4-BE49-F238E27FC236}">
                <a16:creationId xmlns:a16="http://schemas.microsoft.com/office/drawing/2014/main" id="{C507EFC6-3D45-9FDE-1E55-DC303F4F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25" y="3072827"/>
            <a:ext cx="3053385" cy="125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C-756 Pro III on AM">
            <a:extLst>
              <a:ext uri="{FF2B5EF4-FFF2-40B4-BE49-F238E27FC236}">
                <a16:creationId xmlns:a16="http://schemas.microsoft.com/office/drawing/2014/main" id="{3EEF78DC-46C5-31AC-15D7-06D6109E1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09" y="4718256"/>
            <a:ext cx="2288378" cy="92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-Down Arrow 3">
            <a:extLst>
              <a:ext uri="{FF2B5EF4-FFF2-40B4-BE49-F238E27FC236}">
                <a16:creationId xmlns:a16="http://schemas.microsoft.com/office/drawing/2014/main" id="{07C43CD8-962E-5A22-08D8-65C343F4D9F3}"/>
              </a:ext>
            </a:extLst>
          </p:cNvPr>
          <p:cNvSpPr/>
          <p:nvPr/>
        </p:nvSpPr>
        <p:spPr>
          <a:xfrm rot="16200000">
            <a:off x="1310608" y="4704259"/>
            <a:ext cx="750452" cy="334164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Up-Down Arrow 5">
            <a:extLst>
              <a:ext uri="{FF2B5EF4-FFF2-40B4-BE49-F238E27FC236}">
                <a16:creationId xmlns:a16="http://schemas.microsoft.com/office/drawing/2014/main" id="{749B01F3-3395-27E9-C3CF-68ADF4A17A8D}"/>
              </a:ext>
            </a:extLst>
          </p:cNvPr>
          <p:cNvSpPr/>
          <p:nvPr/>
        </p:nvSpPr>
        <p:spPr>
          <a:xfrm rot="16200000">
            <a:off x="4796518" y="4704260"/>
            <a:ext cx="750452" cy="334164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1648AF46-9027-7D43-D27F-A5C471CD0748}"/>
              </a:ext>
            </a:extLst>
          </p:cNvPr>
          <p:cNvSpPr/>
          <p:nvPr/>
        </p:nvSpPr>
        <p:spPr>
          <a:xfrm rot="16200000">
            <a:off x="8282429" y="4704260"/>
            <a:ext cx="750452" cy="334164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812AF-E5DD-D352-E69F-6A0970017468}"/>
              </a:ext>
            </a:extLst>
          </p:cNvPr>
          <p:cNvSpPr txBox="1"/>
          <p:nvPr/>
        </p:nvSpPr>
        <p:spPr>
          <a:xfrm>
            <a:off x="1067221" y="6082695"/>
            <a:ext cx="1157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F9E9E-4CE0-9A16-E9B3-734C9F83145D}"/>
              </a:ext>
            </a:extLst>
          </p:cNvPr>
          <p:cNvSpPr txBox="1"/>
          <p:nvPr/>
        </p:nvSpPr>
        <p:spPr>
          <a:xfrm>
            <a:off x="4466770" y="6082694"/>
            <a:ext cx="1267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C524D-AA5E-754A-E63A-2BF63FF19F85}"/>
              </a:ext>
            </a:extLst>
          </p:cNvPr>
          <p:cNvSpPr txBox="1"/>
          <p:nvPr/>
        </p:nvSpPr>
        <p:spPr>
          <a:xfrm>
            <a:off x="8009330" y="6082694"/>
            <a:ext cx="978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FCD04-7158-E88D-B533-0305E77657DE}"/>
              </a:ext>
            </a:extLst>
          </p:cNvPr>
          <p:cNvSpPr txBox="1"/>
          <p:nvPr/>
        </p:nvSpPr>
        <p:spPr>
          <a:xfrm>
            <a:off x="123526" y="5485762"/>
            <a:ext cx="207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IC-7000 (not listed)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8A620-87F3-AFAB-B70C-48C7493F41AD}"/>
              </a:ext>
            </a:extLst>
          </p:cNvPr>
          <p:cNvSpPr txBox="1"/>
          <p:nvPr/>
        </p:nvSpPr>
        <p:spPr>
          <a:xfrm>
            <a:off x="1713990" y="4296618"/>
            <a:ext cx="207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Icom</a:t>
            </a:r>
            <a:r>
              <a:rPr lang="en-US" dirty="0"/>
              <a:t> IC-7300 (#30)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FDD6D-758A-3144-B4A0-894EDBF81D48}"/>
              </a:ext>
            </a:extLst>
          </p:cNvPr>
          <p:cNvSpPr txBox="1"/>
          <p:nvPr/>
        </p:nvSpPr>
        <p:spPr>
          <a:xfrm>
            <a:off x="3863818" y="5671944"/>
            <a:ext cx="254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Icom</a:t>
            </a:r>
            <a:r>
              <a:rPr lang="en-US" dirty="0"/>
              <a:t> IC-756PROiii (#71)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B53B35-9CF9-0A6F-6230-EDA3E82BDE5E}"/>
              </a:ext>
            </a:extLst>
          </p:cNvPr>
          <p:cNvSpPr txBox="1"/>
          <p:nvPr/>
        </p:nvSpPr>
        <p:spPr>
          <a:xfrm>
            <a:off x="5666226" y="4214596"/>
            <a:ext cx="207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Icom</a:t>
            </a:r>
            <a:r>
              <a:rPr lang="en-US" dirty="0"/>
              <a:t> IC-7610 (#27)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EE941-F86D-A46E-A595-A71ECF76429A}"/>
              </a:ext>
            </a:extLst>
          </p:cNvPr>
          <p:cNvSpPr txBox="1"/>
          <p:nvPr/>
        </p:nvSpPr>
        <p:spPr>
          <a:xfrm>
            <a:off x="7950121" y="5662997"/>
            <a:ext cx="196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Elecraft</a:t>
            </a:r>
            <a:r>
              <a:rPr lang="en-US" dirty="0"/>
              <a:t> K4D (#14)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740F52-1CD7-C423-4FA4-6973559AC8F0}"/>
              </a:ext>
            </a:extLst>
          </p:cNvPr>
          <p:cNvSpPr txBox="1"/>
          <p:nvPr/>
        </p:nvSpPr>
        <p:spPr>
          <a:xfrm>
            <a:off x="8513339" y="2957033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Elecraft</a:t>
            </a:r>
            <a:r>
              <a:rPr lang="en-US" dirty="0"/>
              <a:t> K3S (#5)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15BBF-96A8-EE29-950A-AF17C8A6640C}"/>
              </a:ext>
            </a:extLst>
          </p:cNvPr>
          <p:cNvSpPr txBox="1"/>
          <p:nvPr/>
        </p:nvSpPr>
        <p:spPr>
          <a:xfrm>
            <a:off x="2019599" y="2708455"/>
            <a:ext cx="276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Yaesu</a:t>
            </a:r>
            <a:r>
              <a:rPr lang="en-US" dirty="0"/>
              <a:t> FT-DX10 (not listed)</a:t>
            </a:r>
          </a:p>
        </p:txBody>
      </p:sp>
    </p:spTree>
    <p:extLst>
      <p:ext uri="{BB962C8B-B14F-4D97-AF65-F5344CB8AC3E}">
        <p14:creationId xmlns:p14="http://schemas.microsoft.com/office/powerpoint/2010/main" val="268064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2809-EEAC-47F6-B4BE-1065A95F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11" y="235527"/>
            <a:ext cx="10131425" cy="928255"/>
          </a:xfrm>
        </p:spPr>
        <p:txBody>
          <a:bodyPr/>
          <a:lstStyle/>
          <a:p>
            <a:r>
              <a:rPr lang="en-US" dirty="0"/>
              <a:t>Dirty Pictures - </a:t>
            </a:r>
            <a:r>
              <a:rPr lang="en-US" dirty="0" err="1"/>
              <a:t>Icom</a:t>
            </a:r>
            <a:r>
              <a:rPr lang="en-US" dirty="0"/>
              <a:t> IC-7000 and IC-7300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E5CA0-1167-47AD-9D57-5649DF5DA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1163782"/>
            <a:ext cx="5872341" cy="539733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Not all transmitters and receivers are alike</a:t>
            </a:r>
          </a:p>
          <a:p>
            <a:r>
              <a:rPr lang="en-US" sz="2400" dirty="0"/>
              <a:t>The high-end </a:t>
            </a:r>
            <a:r>
              <a:rPr lang="en-US" sz="2400" dirty="0" err="1"/>
              <a:t>Yaesu</a:t>
            </a:r>
            <a:r>
              <a:rPr lang="en-US" sz="2400" dirty="0"/>
              <a:t> and </a:t>
            </a:r>
            <a:r>
              <a:rPr lang="en-US" sz="2400" dirty="0" err="1"/>
              <a:t>Elecraft</a:t>
            </a:r>
            <a:r>
              <a:rPr lang="en-US" sz="2400" dirty="0"/>
              <a:t> radios have the cleanest transmitters and best receivers (see Rob Sherwood’s performance tests)</a:t>
            </a:r>
          </a:p>
          <a:p>
            <a:r>
              <a:rPr lang="en-US" sz="2400" dirty="0" err="1"/>
              <a:t>Icom</a:t>
            </a:r>
            <a:r>
              <a:rPr lang="en-US" sz="2400" dirty="0"/>
              <a:t> IC-7000 and IC-7300 are fine radios … for HOME USE </a:t>
            </a:r>
          </a:p>
          <a:p>
            <a:endParaRPr lang="en-US" sz="2400" dirty="0"/>
          </a:p>
          <a:p>
            <a:r>
              <a:rPr lang="en-US" sz="2400" dirty="0"/>
              <a:t>The IC-7000 transmitter gets “dirty” when warm or hot</a:t>
            </a:r>
          </a:p>
          <a:p>
            <a:r>
              <a:rPr lang="en-US" sz="2400" dirty="0"/>
              <a:t>The IC-7300 receiver easily overloads when operating in close proximity to other HF radios (I own one! It is a nice home station radio … but not multi-TX at Field Day)</a:t>
            </a:r>
          </a:p>
          <a:p>
            <a:r>
              <a:rPr lang="en-US" sz="2400" dirty="0"/>
              <a:t>These radios are excellent radios for those operating from home (and do not have another ham living next door.) </a:t>
            </a:r>
          </a:p>
        </p:txBody>
      </p:sp>
      <p:pic>
        <p:nvPicPr>
          <p:cNvPr id="9" name="Picture Placeholder 8" descr="A screen shot of a computer monitor&#10;&#10;AI-generated content may be incorrect.">
            <a:extLst>
              <a:ext uri="{FF2B5EF4-FFF2-40B4-BE49-F238E27FC236}">
                <a16:creationId xmlns:a16="http://schemas.microsoft.com/office/drawing/2014/main" id="{68392331-D7B4-3E8C-B303-9047AD0D3B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161" r="10161"/>
          <a:stretch>
            <a:fillRect/>
          </a:stretch>
        </p:blipFill>
        <p:spPr>
          <a:xfrm>
            <a:off x="7229358" y="1247769"/>
            <a:ext cx="4765572" cy="475471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66A6E0-1E42-0BBA-7FFC-FB53F47E84B7}"/>
              </a:ext>
            </a:extLst>
          </p:cNvPr>
          <p:cNvSpPr txBox="1"/>
          <p:nvPr/>
        </p:nvSpPr>
        <p:spPr>
          <a:xfrm>
            <a:off x="7284537" y="6002485"/>
            <a:ext cx="476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Day 2024 – </a:t>
            </a:r>
            <a:r>
              <a:rPr lang="en-US" dirty="0" err="1"/>
              <a:t>Elecraft</a:t>
            </a:r>
            <a:r>
              <a:rPr lang="en-US" dirty="0"/>
              <a:t> K3 Pan Adapter on CW when IC-7000 operating on FT8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016033B2-2644-0A2A-1B20-42E16B01A0F2}"/>
              </a:ext>
            </a:extLst>
          </p:cNvPr>
          <p:cNvSpPr/>
          <p:nvPr/>
        </p:nvSpPr>
        <p:spPr>
          <a:xfrm rot="16200000">
            <a:off x="6745147" y="2759544"/>
            <a:ext cx="369333" cy="488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1F8146F2-4FEE-E0CA-EFF2-DF48948E3709}"/>
              </a:ext>
            </a:extLst>
          </p:cNvPr>
          <p:cNvSpPr/>
          <p:nvPr/>
        </p:nvSpPr>
        <p:spPr>
          <a:xfrm rot="16200000">
            <a:off x="6745147" y="3645674"/>
            <a:ext cx="369333" cy="488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C08417C-6FE7-2E8F-2618-1CC4D87A272F}"/>
              </a:ext>
            </a:extLst>
          </p:cNvPr>
          <p:cNvSpPr/>
          <p:nvPr/>
        </p:nvSpPr>
        <p:spPr>
          <a:xfrm rot="16200000">
            <a:off x="6745146" y="4789196"/>
            <a:ext cx="369333" cy="488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5331288-6C47-DD79-0C73-E11226D96E6E}"/>
              </a:ext>
            </a:extLst>
          </p:cNvPr>
          <p:cNvSpPr/>
          <p:nvPr/>
        </p:nvSpPr>
        <p:spPr>
          <a:xfrm rot="16200000">
            <a:off x="6762796" y="5173730"/>
            <a:ext cx="369333" cy="488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5F8C2BA4-3681-32FA-BD3D-D8BD4D95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259" y="172813"/>
            <a:ext cx="8318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4E2F9D-E91A-4DF9-594E-5FD767E9B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E716D-3AE4-08DB-DFBA-88EF5333E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Filters</a:t>
            </a: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87298A6C-2A5A-9E96-D21A-BAE91636A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1733" y="5893060"/>
            <a:ext cx="831850" cy="857250"/>
          </a:xfrm>
        </p:spPr>
      </p:pic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82CD4519-A3B4-1FBB-7B7B-93EFA335D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28738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7342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9DADB-5A81-B86C-44E8-CDFA6C1B4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A55D-42D1-C9F5-21A3-5EB9E93C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3950"/>
            <a:ext cx="4362187" cy="512617"/>
          </a:xfrm>
        </p:spPr>
        <p:txBody>
          <a:bodyPr>
            <a:normAutofit fontScale="90000"/>
          </a:bodyPr>
          <a:lstStyle/>
          <a:p>
            <a:r>
              <a:rPr lang="en-US" dirty="0"/>
              <a:t>Will Filters help?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BB1B7-6EE0-1B9C-FC38-2A56039EB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43" y="942303"/>
            <a:ext cx="4997301" cy="3996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Interference </a:t>
            </a:r>
            <a:r>
              <a:rPr lang="en-US" sz="2400" u="sng" dirty="0"/>
              <a:t>BETWEEN</a:t>
            </a:r>
            <a:r>
              <a:rPr lang="en-US" sz="2400" dirty="0"/>
              <a:t> bands</a:t>
            </a:r>
          </a:p>
          <a:p>
            <a:r>
              <a:rPr lang="en-US" sz="2400" dirty="0"/>
              <a:t>Yes, adding a bandpass filter will help!</a:t>
            </a:r>
          </a:p>
          <a:p>
            <a:r>
              <a:rPr lang="en-US" sz="2400" dirty="0"/>
              <a:t>Example: Bandpass filter on 40 meters (7 MHz) and 20 meters (14 MHz)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Bandpass filters are effective at reducing or eliminating interference between </a:t>
            </a:r>
            <a:r>
              <a:rPr lang="en-US" sz="2400" u="sng" dirty="0">
                <a:solidFill>
                  <a:srgbClr val="00B050"/>
                </a:solidFill>
              </a:rPr>
              <a:t>different</a:t>
            </a:r>
            <a:r>
              <a:rPr lang="en-US" sz="2400" dirty="0">
                <a:solidFill>
                  <a:srgbClr val="00B050"/>
                </a:solidFill>
              </a:rPr>
              <a:t> bands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B6F38FA-34DF-02E0-E7FC-9E7261A02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600" r="17600"/>
          <a:stretch>
            <a:fillRect/>
          </a:stretch>
        </p:blipFill>
        <p:spPr>
          <a:xfrm>
            <a:off x="633312" y="4738708"/>
            <a:ext cx="1986506" cy="1679315"/>
          </a:xfrm>
        </p:spPr>
      </p:pic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862BB3A9-AA42-C8A7-9908-751013E8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02" y="255311"/>
            <a:ext cx="6299022" cy="4908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11C5C9-4B86-FAFA-4523-EBE51E5D6FD3}"/>
              </a:ext>
            </a:extLst>
          </p:cNvPr>
          <p:cNvSpPr txBox="1"/>
          <p:nvPr/>
        </p:nvSpPr>
        <p:spPr>
          <a:xfrm>
            <a:off x="7303453" y="6286639"/>
            <a:ext cx="431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Hamation</a:t>
            </a:r>
            <a:r>
              <a:rPr lang="en-US" dirty="0"/>
              <a:t> EF Series  ~ $120 each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E203D4-C36A-BFFC-DEB0-15D870392E37}"/>
              </a:ext>
            </a:extLst>
          </p:cNvPr>
          <p:cNvCxnSpPr>
            <a:cxnSpLocks/>
          </p:cNvCxnSpPr>
          <p:nvPr/>
        </p:nvCxnSpPr>
        <p:spPr>
          <a:xfrm flipV="1">
            <a:off x="9632642" y="3178522"/>
            <a:ext cx="0" cy="2512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FCDEF7-3D91-9CC5-3B7A-72D67E102199}"/>
              </a:ext>
            </a:extLst>
          </p:cNvPr>
          <p:cNvCxnSpPr>
            <a:cxnSpLocks/>
          </p:cNvCxnSpPr>
          <p:nvPr/>
        </p:nvCxnSpPr>
        <p:spPr>
          <a:xfrm flipV="1">
            <a:off x="8562353" y="3178522"/>
            <a:ext cx="0" cy="2512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10AC3F-7419-EDD1-1900-4C1B32C72459}"/>
              </a:ext>
            </a:extLst>
          </p:cNvPr>
          <p:cNvCxnSpPr>
            <a:cxnSpLocks/>
          </p:cNvCxnSpPr>
          <p:nvPr/>
        </p:nvCxnSpPr>
        <p:spPr>
          <a:xfrm flipV="1">
            <a:off x="7502981" y="3178522"/>
            <a:ext cx="0" cy="2512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1CEFCD1-9ECA-5BDE-DFB0-8DB812E3AF76}"/>
              </a:ext>
            </a:extLst>
          </p:cNvPr>
          <p:cNvSpPr txBox="1"/>
          <p:nvPr/>
        </p:nvSpPr>
        <p:spPr>
          <a:xfrm>
            <a:off x="7207033" y="5703648"/>
            <a:ext cx="591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 MHz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993B2D-21C0-7FE7-943B-4F6B15DC4F45}"/>
              </a:ext>
            </a:extLst>
          </p:cNvPr>
          <p:cNvSpPr txBox="1"/>
          <p:nvPr/>
        </p:nvSpPr>
        <p:spPr>
          <a:xfrm>
            <a:off x="8321681" y="5703648"/>
            <a:ext cx="67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14 MHz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5E707E-B930-192D-9B61-499B6D41BD90}"/>
              </a:ext>
            </a:extLst>
          </p:cNvPr>
          <p:cNvSpPr txBox="1"/>
          <p:nvPr/>
        </p:nvSpPr>
        <p:spPr>
          <a:xfrm>
            <a:off x="9461534" y="5703648"/>
            <a:ext cx="67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21 MHz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E4F5030-B367-D949-1852-C0FD510E1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68" y="4738707"/>
            <a:ext cx="1894903" cy="16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262B01-AA51-CAF0-6A47-2D1608AE64CA}"/>
              </a:ext>
            </a:extLst>
          </p:cNvPr>
          <p:cNvSpPr txBox="1"/>
          <p:nvPr/>
        </p:nvSpPr>
        <p:spPr>
          <a:xfrm>
            <a:off x="685801" y="6429285"/>
            <a:ext cx="192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Hamation</a:t>
            </a:r>
            <a:r>
              <a:rPr lang="en-US" dirty="0"/>
              <a:t> EF / CF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F8710C-6243-AC77-D626-BAA0A97FEBC9}"/>
              </a:ext>
            </a:extLst>
          </p:cNvPr>
          <p:cNvSpPr txBox="1"/>
          <p:nvPr/>
        </p:nvSpPr>
        <p:spPr>
          <a:xfrm>
            <a:off x="2952681" y="6429285"/>
            <a:ext cx="182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Morgan Systems</a:t>
            </a:r>
          </a:p>
        </p:txBody>
      </p:sp>
    </p:spTree>
    <p:extLst>
      <p:ext uri="{BB962C8B-B14F-4D97-AF65-F5344CB8AC3E}">
        <p14:creationId xmlns:p14="http://schemas.microsoft.com/office/powerpoint/2010/main" val="1144267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A7D5C-838E-069F-3A4B-3620F9B3C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53A22-EFB7-4B0D-FF06-7CCAB75E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HF Radio Performance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CA590D-27E4-4756-BD1E-3F4F8160EB4E}"/>
              </a:ext>
            </a:extLst>
          </p:cNvPr>
          <p:cNvSpPr txBox="1">
            <a:spLocks/>
          </p:cNvSpPr>
          <p:nvPr/>
        </p:nvSpPr>
        <p:spPr>
          <a:xfrm>
            <a:off x="178443" y="191505"/>
            <a:ext cx="10515600" cy="67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Diplexer and Triplexer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EB3BF-A49A-2E6D-CF2D-277401292E29}"/>
              </a:ext>
            </a:extLst>
          </p:cNvPr>
          <p:cNvSpPr txBox="1"/>
          <p:nvPr/>
        </p:nvSpPr>
        <p:spPr>
          <a:xfrm>
            <a:off x="270076" y="966474"/>
            <a:ext cx="67789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homebrew built but requires some additional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Commercial models available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Allows multiple HF Radios to share one antenna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One radio per band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Requires additional bandpass filters </a:t>
            </a:r>
            <a:r>
              <a:rPr lang="en-US" sz="2400" dirty="0"/>
              <a:t>per band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Field Day 2025 RMHAM used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Two </a:t>
            </a:r>
            <a:r>
              <a:rPr lang="en-US" sz="2400" dirty="0" err="1"/>
              <a:t>Elecraft</a:t>
            </a:r>
            <a:r>
              <a:rPr lang="en-US" sz="2400" dirty="0"/>
              <a:t> K4D radios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VA6AM Triplexer (20/15/10)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VA6AM Diplexer (80/40)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Hamation</a:t>
            </a:r>
            <a:r>
              <a:rPr lang="en-US" sz="2400" dirty="0"/>
              <a:t> Bandpass Filters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Cushcraft</a:t>
            </a:r>
            <a:r>
              <a:rPr lang="en-US" sz="2400" dirty="0"/>
              <a:t> A3S tri-band </a:t>
            </a:r>
            <a:r>
              <a:rPr lang="en-US" sz="2400" dirty="0" err="1"/>
              <a:t>yagi</a:t>
            </a:r>
            <a:r>
              <a:rPr lang="en-US" sz="2400" dirty="0"/>
              <a:t> + 40meter kit  </a:t>
            </a:r>
          </a:p>
          <a:p>
            <a:endParaRPr lang="en-US" sz="2400" dirty="0"/>
          </a:p>
        </p:txBody>
      </p:sp>
      <p:pic>
        <p:nvPicPr>
          <p:cNvPr id="12290" name="Picture 2" descr="VA6AM Engineering LP-TR-101520 - VA6AM Engineering HF Multiplexers">
            <a:extLst>
              <a:ext uri="{FF2B5EF4-FFF2-40B4-BE49-F238E27FC236}">
                <a16:creationId xmlns:a16="http://schemas.microsoft.com/office/drawing/2014/main" id="{CFD377E4-0F7F-F19D-55D5-73455D29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11" y="-96453"/>
            <a:ext cx="3525453" cy="352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20" descr="A close-up of a device&#10;&#10;AI-generated content may be incorrect.">
            <a:extLst>
              <a:ext uri="{FF2B5EF4-FFF2-40B4-BE49-F238E27FC236}">
                <a16:creationId xmlns:a16="http://schemas.microsoft.com/office/drawing/2014/main" id="{0FD31EF8-3079-6A87-6348-717FA2DB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78211" y="3072839"/>
            <a:ext cx="2677691" cy="141958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784C18-B786-7F87-66AE-7D942833046A}"/>
              </a:ext>
            </a:extLst>
          </p:cNvPr>
          <p:cNvSpPr txBox="1"/>
          <p:nvPr/>
        </p:nvSpPr>
        <p:spPr>
          <a:xfrm rot="20548449">
            <a:off x="7048982" y="5092861"/>
            <a:ext cx="4913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We are using these filters in the W1AW/0 station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Come check them out! </a:t>
            </a:r>
          </a:p>
        </p:txBody>
      </p:sp>
    </p:spTree>
    <p:extLst>
      <p:ext uri="{BB962C8B-B14F-4D97-AF65-F5344CB8AC3E}">
        <p14:creationId xmlns:p14="http://schemas.microsoft.com/office/powerpoint/2010/main" val="400470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D33CA-48A8-B319-5B0A-224EDB01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0CF2F-15AF-3998-E21B-F4353C8AB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HF Radio Performance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C99D23-B264-DDF3-A5B1-922C8888F1B6}"/>
              </a:ext>
            </a:extLst>
          </p:cNvPr>
          <p:cNvSpPr txBox="1">
            <a:spLocks/>
          </p:cNvSpPr>
          <p:nvPr/>
        </p:nvSpPr>
        <p:spPr>
          <a:xfrm>
            <a:off x="178443" y="191505"/>
            <a:ext cx="10515600" cy="67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Evolution of the solution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FCEB0F-6366-32A0-B5B2-90260B190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0052"/>
            <a:ext cx="10515600" cy="4351338"/>
          </a:xfrm>
        </p:spPr>
        <p:txBody>
          <a:bodyPr/>
          <a:lstStyle/>
          <a:p>
            <a:r>
              <a:rPr lang="en-US" dirty="0"/>
              <a:t>Is there a way to easier switch between bands?</a:t>
            </a:r>
          </a:p>
          <a:p>
            <a:r>
              <a:rPr lang="en-US" dirty="0"/>
              <a:t>I need to switch two radios between up to eight antennas</a:t>
            </a:r>
          </a:p>
          <a:p>
            <a:r>
              <a:rPr lang="en-US" dirty="0"/>
              <a:t>Yes, the </a:t>
            </a:r>
            <a:r>
              <a:rPr lang="en-US" dirty="0" err="1"/>
              <a:t>Hamplus</a:t>
            </a:r>
            <a:r>
              <a:rPr lang="en-US" dirty="0"/>
              <a:t> AS-82F with MBD8G controllers</a:t>
            </a:r>
          </a:p>
        </p:txBody>
      </p:sp>
      <p:pic>
        <p:nvPicPr>
          <p:cNvPr id="14340" name="Picture 4" descr="Hamplus AS-82F Hamplus Antenna Control ...">
            <a:extLst>
              <a:ext uri="{FF2B5EF4-FFF2-40B4-BE49-F238E27FC236}">
                <a16:creationId xmlns:a16="http://schemas.microsoft.com/office/drawing/2014/main" id="{391BFBD8-219E-B674-79A8-17F69D0C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72" y="2465773"/>
            <a:ext cx="3275233" cy="21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amplus MBD-8G Hamplus Antenna Control Switching Devices | DX Engineering">
            <a:extLst>
              <a:ext uri="{FF2B5EF4-FFF2-40B4-BE49-F238E27FC236}">
                <a16:creationId xmlns:a16="http://schemas.microsoft.com/office/drawing/2014/main" id="{FB9A1AD1-E037-6236-595D-DCE6A1BD2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05" y="4483800"/>
            <a:ext cx="3002311" cy="8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K4 Transceiver – Elecraft">
            <a:extLst>
              <a:ext uri="{FF2B5EF4-FFF2-40B4-BE49-F238E27FC236}">
                <a16:creationId xmlns:a16="http://schemas.microsoft.com/office/drawing/2014/main" id="{C3B04C6C-7C7E-CB44-1777-D872C5D10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36215"/>
            <a:ext cx="3861122" cy="194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4 Transceiver – Elecraft">
            <a:extLst>
              <a:ext uri="{FF2B5EF4-FFF2-40B4-BE49-F238E27FC236}">
                <a16:creationId xmlns:a16="http://schemas.microsoft.com/office/drawing/2014/main" id="{2C83E890-A40F-154A-DBE1-48C1EF26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63" y="5136215"/>
            <a:ext cx="3861122" cy="194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amplus MBD-8G Hamplus Antenna Control Switching Devices | DX Engineering">
            <a:extLst>
              <a:ext uri="{FF2B5EF4-FFF2-40B4-BE49-F238E27FC236}">
                <a16:creationId xmlns:a16="http://schemas.microsoft.com/office/drawing/2014/main" id="{DD67D825-9DD1-762C-0E85-E66DE9C2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65" y="4386846"/>
            <a:ext cx="3002311" cy="8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F0A5E1-CB37-30E3-D8A7-EF7626757C59}"/>
              </a:ext>
            </a:extLst>
          </p:cNvPr>
          <p:cNvSpPr txBox="1"/>
          <p:nvPr/>
        </p:nvSpPr>
        <p:spPr>
          <a:xfrm rot="20548449">
            <a:off x="7065136" y="2756455"/>
            <a:ext cx="476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We are using this switch in the W1AW/0 station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Come check it out! </a:t>
            </a:r>
          </a:p>
        </p:txBody>
      </p:sp>
    </p:spTree>
    <p:extLst>
      <p:ext uri="{BB962C8B-B14F-4D97-AF65-F5344CB8AC3E}">
        <p14:creationId xmlns:p14="http://schemas.microsoft.com/office/powerpoint/2010/main" val="3977810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FA28C-89B0-409B-0BB8-FE98BA64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Back of the napkin separation suggestions</a:t>
            </a:r>
          </a:p>
        </p:txBody>
      </p:sp>
      <p:pic>
        <p:nvPicPr>
          <p:cNvPr id="4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E6382954-37C2-6714-5894-52DA11854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733" y="5883275"/>
            <a:ext cx="831850" cy="857250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01ADDA6-ECF4-6258-9F9F-554E137DFA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78564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2350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4A439-8FE3-AB5F-D9AC-FE4E620D1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7FE894-60DD-1D47-7B35-005103116DD0}"/>
              </a:ext>
            </a:extLst>
          </p:cNvPr>
          <p:cNvSpPr txBox="1">
            <a:spLocks/>
          </p:cNvSpPr>
          <p:nvPr/>
        </p:nvSpPr>
        <p:spPr>
          <a:xfrm>
            <a:off x="838200" y="643467"/>
            <a:ext cx="2951205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Use Cases 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34AD5452-7B81-F359-BBC3-47C30E558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505306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544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D06E-3314-FDBA-C62F-A566579F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39" y="295677"/>
            <a:ext cx="10515600" cy="5839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RMHAM uses the </a:t>
            </a:r>
            <a:r>
              <a:rPr lang="en-US" sz="2800" dirty="0" err="1">
                <a:solidFill>
                  <a:srgbClr val="0070C0"/>
                </a:solidFill>
              </a:rPr>
              <a:t>Cushcraft</a:t>
            </a:r>
            <a:r>
              <a:rPr lang="en-US" sz="2800" dirty="0">
                <a:solidFill>
                  <a:srgbClr val="0070C0"/>
                </a:solidFill>
              </a:rPr>
              <a:t> A3S Tri-Band Yagi with 40 meter add-on kit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246C6E3-E68A-E00E-6408-EC5EC22F85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879676"/>
            <a:ext cx="7819261" cy="58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E29DB-CD93-ABC0-8206-70A8C921DD64}"/>
              </a:ext>
            </a:extLst>
          </p:cNvPr>
          <p:cNvSpPr txBox="1"/>
          <p:nvPr/>
        </p:nvSpPr>
        <p:spPr>
          <a:xfrm>
            <a:off x="317339" y="879676"/>
            <a:ext cx="37810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this antenna?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Surplus or donated antennas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40 meter kit adds a rotatable dipole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Minimal Front to Back Ratio allows contacts “off the back of the beam”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Easy to assemble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for Field Day</a:t>
            </a:r>
          </a:p>
        </p:txBody>
      </p:sp>
    </p:spTree>
    <p:extLst>
      <p:ext uri="{BB962C8B-B14F-4D97-AF65-F5344CB8AC3E}">
        <p14:creationId xmlns:p14="http://schemas.microsoft.com/office/powerpoint/2010/main" val="2932404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07EC6-2FB1-6212-BACF-0D6013F2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B180-7153-885B-D0DE-27130ACB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191505"/>
            <a:ext cx="10515600" cy="6765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RMHAM Field Day 2024 – 3 Transmitters + GOTA</a:t>
            </a: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97EA6414-F467-7F82-FEC5-97FAD9AF8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0150" y="6000750"/>
            <a:ext cx="831850" cy="857250"/>
          </a:xfrm>
        </p:spPr>
      </p:pic>
      <p:pic>
        <p:nvPicPr>
          <p:cNvPr id="4" name="Picture 3" descr="A map of a desert&#10;&#10;AI-generated content may be incorrect.">
            <a:extLst>
              <a:ext uri="{FF2B5EF4-FFF2-40B4-BE49-F238E27FC236}">
                <a16:creationId xmlns:a16="http://schemas.microsoft.com/office/drawing/2014/main" id="{6D21EB36-8DF8-491B-EE10-F075CC65E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79" y="803918"/>
            <a:ext cx="8858166" cy="586257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FEE3FFA-05CC-EC50-7B89-D4632D322A4D}"/>
              </a:ext>
            </a:extLst>
          </p:cNvPr>
          <p:cNvSpPr/>
          <p:nvPr/>
        </p:nvSpPr>
        <p:spPr>
          <a:xfrm>
            <a:off x="7407798" y="5873809"/>
            <a:ext cx="1446836" cy="50928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EAST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C805F4E-D94F-6EE8-A296-E3B4FE1B479D}"/>
              </a:ext>
            </a:extLst>
          </p:cNvPr>
          <p:cNvSpPr/>
          <p:nvPr/>
        </p:nvSpPr>
        <p:spPr>
          <a:xfrm rot="10800000" flipV="1">
            <a:off x="947197" y="6000750"/>
            <a:ext cx="1446836" cy="52086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WEST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2F853E-B1E0-12B1-88A6-08A132BDA9B7}"/>
              </a:ext>
            </a:extLst>
          </p:cNvPr>
          <p:cNvCxnSpPr>
            <a:cxnSpLocks/>
          </p:cNvCxnSpPr>
          <p:nvPr/>
        </p:nvCxnSpPr>
        <p:spPr>
          <a:xfrm>
            <a:off x="2812648" y="4629873"/>
            <a:ext cx="320618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136A31A-F4C1-EE70-10DA-8C453A7670D3}"/>
              </a:ext>
            </a:extLst>
          </p:cNvPr>
          <p:cNvSpPr txBox="1"/>
          <p:nvPr/>
        </p:nvSpPr>
        <p:spPr>
          <a:xfrm>
            <a:off x="3981690" y="4537276"/>
            <a:ext cx="11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500 feet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491C5-869D-F4D7-E0C3-C8646CA69351}"/>
              </a:ext>
            </a:extLst>
          </p:cNvPr>
          <p:cNvSpPr txBox="1"/>
          <p:nvPr/>
        </p:nvSpPr>
        <p:spPr>
          <a:xfrm>
            <a:off x="9379352" y="803918"/>
            <a:ext cx="28583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Site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Varied physical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Directional antennas aimed at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Vertical antennas (omni) too close to other antennas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lesser grade TX and RX radios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Result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worked, but lots of interference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BCA9D4-9000-05B4-9B49-6BB2E4B1C0A8}"/>
              </a:ext>
            </a:extLst>
          </p:cNvPr>
          <p:cNvSpPr txBox="1"/>
          <p:nvPr/>
        </p:nvSpPr>
        <p:spPr>
          <a:xfrm>
            <a:off x="2603084" y="4027989"/>
            <a:ext cx="55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0C33B-0B7E-744F-B14B-A108F2717E80}"/>
              </a:ext>
            </a:extLst>
          </p:cNvPr>
          <p:cNvSpPr txBox="1"/>
          <p:nvPr/>
        </p:nvSpPr>
        <p:spPr>
          <a:xfrm>
            <a:off x="4894363" y="4276846"/>
            <a:ext cx="54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FT8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A7D6D-713A-D8EC-472F-F836FC717F3D}"/>
              </a:ext>
            </a:extLst>
          </p:cNvPr>
          <p:cNvSpPr txBox="1"/>
          <p:nvPr/>
        </p:nvSpPr>
        <p:spPr>
          <a:xfrm>
            <a:off x="5803178" y="413900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SSB</a:t>
            </a:r>
          </a:p>
        </p:txBody>
      </p:sp>
    </p:spTree>
    <p:extLst>
      <p:ext uri="{BB962C8B-B14F-4D97-AF65-F5344CB8AC3E}">
        <p14:creationId xmlns:p14="http://schemas.microsoft.com/office/powerpoint/2010/main" val="151867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AE28-08D4-EA8A-B679-741820D3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5" y="415604"/>
            <a:ext cx="4823069" cy="8475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Do you ever wonder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C8137-B27B-90B2-EA91-764C78504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4" y="1076446"/>
            <a:ext cx="6651303" cy="553495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dirty="0"/>
              <a:t>Why can I not hear those weak stations?</a:t>
            </a:r>
          </a:p>
          <a:p>
            <a:endParaRPr lang="en-US" dirty="0"/>
          </a:p>
          <a:p>
            <a:r>
              <a:rPr lang="en-US" dirty="0"/>
              <a:t>Will the annoying ”CW Guy” ever take a break so I can work people on SSB? (You just can’t trust those CW operators.)</a:t>
            </a:r>
          </a:p>
          <a:p>
            <a:endParaRPr lang="en-US" dirty="0"/>
          </a:p>
          <a:p>
            <a:r>
              <a:rPr lang="en-US" dirty="0"/>
              <a:t>Maybe they will switch to another band?</a:t>
            </a:r>
          </a:p>
          <a:p>
            <a:endParaRPr lang="en-US" dirty="0"/>
          </a:p>
          <a:p>
            <a:r>
              <a:rPr lang="en-US" dirty="0"/>
              <a:t>Why do I have a headache after operating?</a:t>
            </a:r>
          </a:p>
          <a:p>
            <a:endParaRPr lang="en-US" dirty="0"/>
          </a:p>
          <a:p>
            <a:r>
              <a:rPr lang="en-US" dirty="0"/>
              <a:t>We are losing QSOs! </a:t>
            </a:r>
          </a:p>
        </p:txBody>
      </p:sp>
      <p:pic>
        <p:nvPicPr>
          <p:cNvPr id="2050" name="Picture 2" descr="Andy Rooney Draws Accolades of a Sort He Punctured - The New York Times">
            <a:extLst>
              <a:ext uri="{FF2B5EF4-FFF2-40B4-BE49-F238E27FC236}">
                <a16:creationId xmlns:a16="http://schemas.microsoft.com/office/drawing/2014/main" id="{7A59EDBE-DE58-F518-BCB3-1AF6FF71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0118" y="124195"/>
            <a:ext cx="4932263" cy="3970471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5SGI - Callsign Lookup by QRZ Ham Radio">
            <a:extLst>
              <a:ext uri="{FF2B5EF4-FFF2-40B4-BE49-F238E27FC236}">
                <a16:creationId xmlns:a16="http://schemas.microsoft.com/office/drawing/2014/main" id="{4452AB90-E2F9-B8F3-CC75-E135047D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04" y="4496909"/>
            <a:ext cx="2140067" cy="223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63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21AD3-0154-643B-A054-7BA6CDA9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AF040-CEB4-D200-F1FF-C1B179424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191505"/>
            <a:ext cx="10515600" cy="6765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RMHAM Field Day 2024 – 3 Transmitters + GOTA</a:t>
            </a: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ADC4E7EA-780F-3BC3-A41C-1DF0BBD56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0150" y="6000750"/>
            <a:ext cx="831850" cy="857250"/>
          </a:xfrm>
        </p:spPr>
      </p:pic>
      <p:pic>
        <p:nvPicPr>
          <p:cNvPr id="4" name="Picture 3" descr="A map of a desert&#10;&#10;AI-generated content may be incorrect.">
            <a:extLst>
              <a:ext uri="{FF2B5EF4-FFF2-40B4-BE49-F238E27FC236}">
                <a16:creationId xmlns:a16="http://schemas.microsoft.com/office/drawing/2014/main" id="{6F8D92CB-C704-2136-E982-FEC60B1A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79" y="803918"/>
            <a:ext cx="8858166" cy="586257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3563C91E-51F6-F7FE-F360-D14F870C5E7B}"/>
              </a:ext>
            </a:extLst>
          </p:cNvPr>
          <p:cNvSpPr/>
          <p:nvPr/>
        </p:nvSpPr>
        <p:spPr>
          <a:xfrm>
            <a:off x="7407798" y="5873809"/>
            <a:ext cx="1446836" cy="50928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EAST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BEC8A37-E04C-A08E-3B3B-C407E4653726}"/>
              </a:ext>
            </a:extLst>
          </p:cNvPr>
          <p:cNvSpPr/>
          <p:nvPr/>
        </p:nvSpPr>
        <p:spPr>
          <a:xfrm rot="10800000" flipV="1">
            <a:off x="947197" y="6000750"/>
            <a:ext cx="1446836" cy="52086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WEST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A49F7A-6CA0-9AD5-F4D2-454A394B254A}"/>
              </a:ext>
            </a:extLst>
          </p:cNvPr>
          <p:cNvCxnSpPr>
            <a:cxnSpLocks/>
          </p:cNvCxnSpPr>
          <p:nvPr/>
        </p:nvCxnSpPr>
        <p:spPr>
          <a:xfrm>
            <a:off x="2812648" y="4629873"/>
            <a:ext cx="320618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F01F0B-DFCE-1939-076C-9DBFCC7D7204}"/>
              </a:ext>
            </a:extLst>
          </p:cNvPr>
          <p:cNvSpPr txBox="1"/>
          <p:nvPr/>
        </p:nvSpPr>
        <p:spPr>
          <a:xfrm>
            <a:off x="3981690" y="4537276"/>
            <a:ext cx="11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500 feet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DAC7A2-662C-A007-4047-D5F0ADC81987}"/>
              </a:ext>
            </a:extLst>
          </p:cNvPr>
          <p:cNvSpPr txBox="1"/>
          <p:nvPr/>
        </p:nvSpPr>
        <p:spPr>
          <a:xfrm>
            <a:off x="9379352" y="803918"/>
            <a:ext cx="28583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Site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Varied physical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Directional antennas aimed at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Vertical antennas (omni) too close to other antennas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lesser grade TX and RX radios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Result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worked, but lots of interference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B5F28-C1AE-1723-A394-26B0698E63FA}"/>
              </a:ext>
            </a:extLst>
          </p:cNvPr>
          <p:cNvSpPr txBox="1"/>
          <p:nvPr/>
        </p:nvSpPr>
        <p:spPr>
          <a:xfrm>
            <a:off x="2603084" y="4027989"/>
            <a:ext cx="55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13828-F5D1-829E-4B32-C8946C63C6CD}"/>
              </a:ext>
            </a:extLst>
          </p:cNvPr>
          <p:cNvSpPr txBox="1"/>
          <p:nvPr/>
        </p:nvSpPr>
        <p:spPr>
          <a:xfrm>
            <a:off x="4894363" y="4276846"/>
            <a:ext cx="54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FT8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0BD365-43DE-FE87-9930-1DD5F289F40E}"/>
              </a:ext>
            </a:extLst>
          </p:cNvPr>
          <p:cNvSpPr txBox="1"/>
          <p:nvPr/>
        </p:nvSpPr>
        <p:spPr>
          <a:xfrm>
            <a:off x="5803178" y="413900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SSB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69B7B8A-FBA4-133A-D195-0AD6AD6410FC}"/>
              </a:ext>
            </a:extLst>
          </p:cNvPr>
          <p:cNvSpPr/>
          <p:nvPr/>
        </p:nvSpPr>
        <p:spPr>
          <a:xfrm>
            <a:off x="2694562" y="4269223"/>
            <a:ext cx="1076027" cy="344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0D6877E-6B09-0B21-06BA-117F19A8A5BB}"/>
              </a:ext>
            </a:extLst>
          </p:cNvPr>
          <p:cNvSpPr/>
          <p:nvPr/>
        </p:nvSpPr>
        <p:spPr>
          <a:xfrm rot="10800000">
            <a:off x="4031147" y="4270390"/>
            <a:ext cx="895785" cy="344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A53E6AD-144A-B525-1E49-34F545BC91D5}"/>
              </a:ext>
            </a:extLst>
          </p:cNvPr>
          <p:cNvSpPr/>
          <p:nvPr/>
        </p:nvSpPr>
        <p:spPr>
          <a:xfrm rot="10800000">
            <a:off x="5602812" y="4318937"/>
            <a:ext cx="895785" cy="344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B88A6-CA50-3656-5958-147D02C17244}"/>
              </a:ext>
            </a:extLst>
          </p:cNvPr>
          <p:cNvSpPr txBox="1"/>
          <p:nvPr/>
        </p:nvSpPr>
        <p:spPr>
          <a:xfrm>
            <a:off x="3702145" y="4212655"/>
            <a:ext cx="68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16598-0364-8C29-31EE-4613774CA047}"/>
              </a:ext>
            </a:extLst>
          </p:cNvPr>
          <p:cNvSpPr txBox="1"/>
          <p:nvPr/>
        </p:nvSpPr>
        <p:spPr>
          <a:xfrm>
            <a:off x="5302847" y="4229500"/>
            <a:ext cx="68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F98919-AA4F-94BF-B7CF-4A79858B6D94}"/>
              </a:ext>
            </a:extLst>
          </p:cNvPr>
          <p:cNvSpPr/>
          <p:nvPr/>
        </p:nvSpPr>
        <p:spPr>
          <a:xfrm>
            <a:off x="5874251" y="3154623"/>
            <a:ext cx="1607393" cy="1620188"/>
          </a:xfrm>
          <a:prstGeom prst="ellipse">
            <a:avLst/>
          </a:prstGeom>
          <a:solidFill>
            <a:srgbClr val="FFFF00">
              <a:alpha val="316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36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07DAC-F89B-EABB-72EF-43CABBE7E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3BCA2-3720-DC05-026D-A86C57C0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191505"/>
            <a:ext cx="10515600" cy="6765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RMHAM Field Day 2025 - 4 Transmitters + GOTA</a:t>
            </a: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DFD5D2CE-B351-87B9-5160-D6A72D3A2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0150" y="10852"/>
            <a:ext cx="831850" cy="85725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551F8D-04E7-F985-1060-DB58C8121BD0}"/>
              </a:ext>
            </a:extLst>
          </p:cNvPr>
          <p:cNvCxnSpPr>
            <a:cxnSpLocks/>
          </p:cNvCxnSpPr>
          <p:nvPr/>
        </p:nvCxnSpPr>
        <p:spPr>
          <a:xfrm>
            <a:off x="4166886" y="4629873"/>
            <a:ext cx="320618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68C772-A7B1-F60F-64B1-B556E9113552}"/>
              </a:ext>
            </a:extLst>
          </p:cNvPr>
          <p:cNvSpPr txBox="1"/>
          <p:nvPr/>
        </p:nvSpPr>
        <p:spPr>
          <a:xfrm>
            <a:off x="5335928" y="4537276"/>
            <a:ext cx="11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500 feet</a:t>
            </a:r>
          </a:p>
        </p:txBody>
      </p:sp>
      <p:pic>
        <p:nvPicPr>
          <p:cNvPr id="9" name="Picture 8" descr="A map of a desert&#10;&#10;AI-generated content may be incorrect.">
            <a:extLst>
              <a:ext uri="{FF2B5EF4-FFF2-40B4-BE49-F238E27FC236}">
                <a16:creationId xmlns:a16="http://schemas.microsoft.com/office/drawing/2014/main" id="{B9175835-2FF3-6A99-1005-F589E1D49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15" y="1031588"/>
            <a:ext cx="8495818" cy="5634907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3A95F79-9FD3-834C-F7D7-25D987F506B6}"/>
              </a:ext>
            </a:extLst>
          </p:cNvPr>
          <p:cNvSpPr/>
          <p:nvPr/>
        </p:nvSpPr>
        <p:spPr>
          <a:xfrm rot="10800000" flipV="1">
            <a:off x="878712" y="5904536"/>
            <a:ext cx="1446836" cy="52086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WEST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A3E6095-CEF4-FBF7-B86E-86E1BE24CC57}"/>
              </a:ext>
            </a:extLst>
          </p:cNvPr>
          <p:cNvSpPr/>
          <p:nvPr/>
        </p:nvSpPr>
        <p:spPr>
          <a:xfrm>
            <a:off x="7122852" y="5826412"/>
            <a:ext cx="1446836" cy="50928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F0A565-7D01-A441-8F39-E3A6759B279F}"/>
              </a:ext>
            </a:extLst>
          </p:cNvPr>
          <p:cNvCxnSpPr/>
          <p:nvPr/>
        </p:nvCxnSpPr>
        <p:spPr>
          <a:xfrm flipH="1">
            <a:off x="4051139" y="3183038"/>
            <a:ext cx="478985" cy="239595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0A07E2-CDAE-B06E-697D-A34066AB8DFC}"/>
              </a:ext>
            </a:extLst>
          </p:cNvPr>
          <p:cNvSpPr txBox="1"/>
          <p:nvPr/>
        </p:nvSpPr>
        <p:spPr>
          <a:xfrm rot="16887615">
            <a:off x="3530843" y="4145688"/>
            <a:ext cx="11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600 feet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08DB0C-BA2D-A4B6-6552-FAFD8A22F4C3}"/>
              </a:ext>
            </a:extLst>
          </p:cNvPr>
          <p:cNvSpPr txBox="1"/>
          <p:nvPr/>
        </p:nvSpPr>
        <p:spPr>
          <a:xfrm>
            <a:off x="9051402" y="1031588"/>
            <a:ext cx="28583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Site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physical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Directional antennas NOT aimed at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Vertical antennas have physical separation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Only used “high end” radios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Added Quad </a:t>
            </a:r>
            <a:r>
              <a:rPr lang="en-US" sz="2000" dirty="0" err="1"/>
              <a:t>Plexer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radios combined into a single antenna</a:t>
            </a:r>
          </a:p>
          <a:p>
            <a:r>
              <a:rPr lang="en-US" sz="2000" b="1" dirty="0"/>
              <a:t>Result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Nearly interference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2371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D9F4-B143-5578-4DB6-C343AA8BA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8F49-AD7D-4462-D138-83DB79A4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191505"/>
            <a:ext cx="10515600" cy="6765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RMHAM Field Day 2025 - 4 Transmitters + GOTA</a:t>
            </a: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3A650CE4-5881-EF3B-00D8-87FF2136F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0150" y="10852"/>
            <a:ext cx="831850" cy="85725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AEF9FD-1757-934F-B4EF-1159232EF756}"/>
              </a:ext>
            </a:extLst>
          </p:cNvPr>
          <p:cNvCxnSpPr>
            <a:cxnSpLocks/>
          </p:cNvCxnSpPr>
          <p:nvPr/>
        </p:nvCxnSpPr>
        <p:spPr>
          <a:xfrm>
            <a:off x="4166886" y="4629873"/>
            <a:ext cx="320618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F312820-07B4-611A-43FB-04EB5BA97FC7}"/>
              </a:ext>
            </a:extLst>
          </p:cNvPr>
          <p:cNvSpPr txBox="1"/>
          <p:nvPr/>
        </p:nvSpPr>
        <p:spPr>
          <a:xfrm>
            <a:off x="5335928" y="4537276"/>
            <a:ext cx="11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500 feet</a:t>
            </a:r>
          </a:p>
        </p:txBody>
      </p:sp>
      <p:pic>
        <p:nvPicPr>
          <p:cNvPr id="9" name="Picture 8" descr="A map of a desert&#10;&#10;AI-generated content may be incorrect.">
            <a:extLst>
              <a:ext uri="{FF2B5EF4-FFF2-40B4-BE49-F238E27FC236}">
                <a16:creationId xmlns:a16="http://schemas.microsoft.com/office/drawing/2014/main" id="{54374966-F047-8077-28C4-89710CC92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15" y="1031588"/>
            <a:ext cx="8495818" cy="5634907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5D07CB3-8215-8312-1970-7A6C21B58747}"/>
              </a:ext>
            </a:extLst>
          </p:cNvPr>
          <p:cNvSpPr/>
          <p:nvPr/>
        </p:nvSpPr>
        <p:spPr>
          <a:xfrm rot="10800000" flipV="1">
            <a:off x="878712" y="5904536"/>
            <a:ext cx="1446836" cy="52086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WEST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8011A28-6464-8D82-3405-D9BAB75C2458}"/>
              </a:ext>
            </a:extLst>
          </p:cNvPr>
          <p:cNvSpPr/>
          <p:nvPr/>
        </p:nvSpPr>
        <p:spPr>
          <a:xfrm>
            <a:off x="7122852" y="5826412"/>
            <a:ext cx="1446836" cy="50928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9A3B10-4833-ED46-48D0-85D5362E2158}"/>
              </a:ext>
            </a:extLst>
          </p:cNvPr>
          <p:cNvCxnSpPr/>
          <p:nvPr/>
        </p:nvCxnSpPr>
        <p:spPr>
          <a:xfrm flipH="1">
            <a:off x="4051139" y="3183038"/>
            <a:ext cx="478985" cy="239595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774A0B-B85B-64D5-E27D-D09F04B68B83}"/>
              </a:ext>
            </a:extLst>
          </p:cNvPr>
          <p:cNvSpPr txBox="1"/>
          <p:nvPr/>
        </p:nvSpPr>
        <p:spPr>
          <a:xfrm rot="16887615">
            <a:off x="3530843" y="4145688"/>
            <a:ext cx="11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600 feet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44310-5033-05C6-3BCE-37BC7AB736A2}"/>
              </a:ext>
            </a:extLst>
          </p:cNvPr>
          <p:cNvSpPr txBox="1"/>
          <p:nvPr/>
        </p:nvSpPr>
        <p:spPr>
          <a:xfrm>
            <a:off x="9051402" y="1031588"/>
            <a:ext cx="28583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Site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physical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Directional antennas NOT aimed at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Vertical antennas have physical separation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Only used “high end” radios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Added Quad </a:t>
            </a:r>
            <a:r>
              <a:rPr lang="en-US" sz="2000" dirty="0" err="1"/>
              <a:t>Plexer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radios combined into a single antenna</a:t>
            </a:r>
          </a:p>
          <a:p>
            <a:r>
              <a:rPr lang="en-US" sz="2000" b="1" dirty="0"/>
              <a:t>Result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Nearly interference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D87E475-6A8D-3A30-61DE-BE0095DD2C6B}"/>
              </a:ext>
            </a:extLst>
          </p:cNvPr>
          <p:cNvSpPr/>
          <p:nvPr/>
        </p:nvSpPr>
        <p:spPr>
          <a:xfrm>
            <a:off x="4693952" y="5732363"/>
            <a:ext cx="1076027" cy="344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44EE991-F2E1-ECFA-94CD-D35BB0E68EE3}"/>
              </a:ext>
            </a:extLst>
          </p:cNvPr>
          <p:cNvSpPr/>
          <p:nvPr/>
        </p:nvSpPr>
        <p:spPr>
          <a:xfrm>
            <a:off x="4797914" y="4278889"/>
            <a:ext cx="1076027" cy="344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F6BB1A9-FD07-DAD2-E8C3-F3AA6A1C7EAD}"/>
              </a:ext>
            </a:extLst>
          </p:cNvPr>
          <p:cNvSpPr/>
          <p:nvPr/>
        </p:nvSpPr>
        <p:spPr>
          <a:xfrm rot="10800000">
            <a:off x="3992110" y="3251031"/>
            <a:ext cx="1076027" cy="344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32B1FD-E3C8-DC6B-AD16-182FEDA91A14}"/>
              </a:ext>
            </a:extLst>
          </p:cNvPr>
          <p:cNvSpPr/>
          <p:nvPr/>
        </p:nvSpPr>
        <p:spPr>
          <a:xfrm>
            <a:off x="6096000" y="2927942"/>
            <a:ext cx="1607393" cy="1620188"/>
          </a:xfrm>
          <a:prstGeom prst="ellipse">
            <a:avLst/>
          </a:prstGeom>
          <a:solidFill>
            <a:srgbClr val="FFFF00">
              <a:alpha val="316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62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DC726-5B78-F8A2-123F-70785DDD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948B-D5A4-48E2-443A-DC2F6B02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" y="114775"/>
            <a:ext cx="11737364" cy="9414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The six meter station at W2SZ/1 – Mt Greylock, MA. (grid FN32)</a:t>
            </a:r>
          </a:p>
        </p:txBody>
      </p:sp>
      <p:pic>
        <p:nvPicPr>
          <p:cNvPr id="8" name="Picture 7" descr="An aerial view of a road&#10;&#10;AI-generated content may be incorrect.">
            <a:extLst>
              <a:ext uri="{FF2B5EF4-FFF2-40B4-BE49-F238E27FC236}">
                <a16:creationId xmlns:a16="http://schemas.microsoft.com/office/drawing/2014/main" id="{E5A922FB-61D9-A0C0-CC6E-79027E20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65" y="1056190"/>
            <a:ext cx="9261362" cy="5504293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CFC0B0E4-9680-FF38-CE90-1AFF79E0F8D2}"/>
              </a:ext>
            </a:extLst>
          </p:cNvPr>
          <p:cNvSpPr/>
          <p:nvPr/>
        </p:nvSpPr>
        <p:spPr>
          <a:xfrm rot="2525170">
            <a:off x="3673872" y="2254824"/>
            <a:ext cx="453986" cy="9413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B916707-BBD6-E6E9-3C79-3FB2F16CED00}"/>
              </a:ext>
            </a:extLst>
          </p:cNvPr>
          <p:cNvSpPr/>
          <p:nvPr/>
        </p:nvSpPr>
        <p:spPr>
          <a:xfrm rot="1234821">
            <a:off x="11555296" y="4493187"/>
            <a:ext cx="402988" cy="10605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0B5D1-A59D-5906-83BC-1B0218AF3388}"/>
              </a:ext>
            </a:extLst>
          </p:cNvPr>
          <p:cNvSpPr txBox="1"/>
          <p:nvPr/>
        </p:nvSpPr>
        <p:spPr>
          <a:xfrm>
            <a:off x="10983460" y="5397777"/>
            <a:ext cx="100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</a:t>
            </a:r>
          </a:p>
          <a:p>
            <a:r>
              <a:rPr lang="en-US" dirty="0"/>
              <a:t>6 / 6 </a:t>
            </a:r>
            <a:r>
              <a:rPr lang="en-US" dirty="0" err="1"/>
              <a:t>ele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57899C-97B5-EDFC-8DA3-5DD9717B917E}"/>
              </a:ext>
            </a:extLst>
          </p:cNvPr>
          <p:cNvSpPr txBox="1"/>
          <p:nvPr/>
        </p:nvSpPr>
        <p:spPr>
          <a:xfrm>
            <a:off x="2968528" y="3042317"/>
            <a:ext cx="111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3/3 Stack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69820E4C-1715-DD70-901B-DE46C2FA0A82}"/>
              </a:ext>
            </a:extLst>
          </p:cNvPr>
          <p:cNvSpPr/>
          <p:nvPr/>
        </p:nvSpPr>
        <p:spPr>
          <a:xfrm rot="5400000">
            <a:off x="3389337" y="1683206"/>
            <a:ext cx="453986" cy="9413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DE8A9-E240-5024-69B8-E6D96E5695A8}"/>
              </a:ext>
            </a:extLst>
          </p:cNvPr>
          <p:cNvSpPr txBox="1"/>
          <p:nvPr/>
        </p:nvSpPr>
        <p:spPr>
          <a:xfrm>
            <a:off x="3057081" y="1628273"/>
            <a:ext cx="111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3/3 Stack</a:t>
            </a: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614EE475-7B98-8384-A679-91C9B8482EEF}"/>
              </a:ext>
            </a:extLst>
          </p:cNvPr>
          <p:cNvSpPr/>
          <p:nvPr/>
        </p:nvSpPr>
        <p:spPr>
          <a:xfrm rot="17375349">
            <a:off x="7860699" y="-303072"/>
            <a:ext cx="290766" cy="765457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8BAB-F4CE-4BF0-189D-8DA49DD7AFDA}"/>
              </a:ext>
            </a:extLst>
          </p:cNvPr>
          <p:cNvSpPr txBox="1"/>
          <p:nvPr/>
        </p:nvSpPr>
        <p:spPr>
          <a:xfrm rot="1227749">
            <a:off x="6075019" y="3449607"/>
            <a:ext cx="271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850 feet with 60GC IP link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43518-66F9-8B20-7209-B7D38CE0424F}"/>
              </a:ext>
            </a:extLst>
          </p:cNvPr>
          <p:cNvSpPr txBox="1"/>
          <p:nvPr/>
        </p:nvSpPr>
        <p:spPr>
          <a:xfrm rot="1227749">
            <a:off x="10157122" y="4696735"/>
            <a:ext cx="148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0757B-58CE-B731-B803-0C56B6C00A08}"/>
              </a:ext>
            </a:extLst>
          </p:cNvPr>
          <p:cNvSpPr txBox="1"/>
          <p:nvPr/>
        </p:nvSpPr>
        <p:spPr>
          <a:xfrm>
            <a:off x="4264132" y="1837099"/>
            <a:ext cx="204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  Station x2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18134-25FE-6316-ADAD-8341F933535C}"/>
              </a:ext>
            </a:extLst>
          </p:cNvPr>
          <p:cNvSpPr txBox="1"/>
          <p:nvPr/>
        </p:nvSpPr>
        <p:spPr>
          <a:xfrm>
            <a:off x="236873" y="1023728"/>
            <a:ext cx="245689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???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Main Station (SSB/CW/FT8)  uses a </a:t>
            </a:r>
            <a:r>
              <a:rPr lang="en-US" dirty="0" err="1"/>
              <a:t>Elecraft</a:t>
            </a:r>
            <a:r>
              <a:rPr lang="en-US" dirty="0"/>
              <a:t> K4D with 6/6 </a:t>
            </a:r>
            <a:r>
              <a:rPr lang="en-US" dirty="0" err="1"/>
              <a:t>yagi</a:t>
            </a:r>
            <a:r>
              <a:rPr lang="en-US" dirty="0"/>
              <a:t>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remote station (FT8) uses a pair of </a:t>
            </a:r>
            <a:r>
              <a:rPr lang="en-US" dirty="0" err="1"/>
              <a:t>Electraft</a:t>
            </a:r>
            <a:r>
              <a:rPr lang="en-US" dirty="0"/>
              <a:t> K3S radios with a pair of 3/3 </a:t>
            </a:r>
            <a:r>
              <a:rPr lang="en-US" dirty="0" err="1"/>
              <a:t>yagi</a:t>
            </a:r>
            <a:r>
              <a:rPr lang="en-US" dirty="0"/>
              <a:t> stacks (with K3/0 remote heads at the main station)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call CQ on SSB/CW (main station) while listening on FT8 (remote station) </a:t>
            </a:r>
          </a:p>
        </p:txBody>
      </p:sp>
      <p:pic>
        <p:nvPicPr>
          <p:cNvPr id="11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13D1136A-AC5A-9D8E-6330-FB144C38B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99974" y="70742"/>
            <a:ext cx="831850" cy="857250"/>
          </a:xfrm>
        </p:spPr>
      </p:pic>
    </p:spTree>
    <p:extLst>
      <p:ext uri="{BB962C8B-B14F-4D97-AF65-F5344CB8AC3E}">
        <p14:creationId xmlns:p14="http://schemas.microsoft.com/office/powerpoint/2010/main" val="1717357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E94E-BFDA-558F-A87D-6CE1683D7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396"/>
            <a:ext cx="10515600" cy="1970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Questions?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B26200-ACAD-DA56-322F-FF29C0FBEAA4}"/>
              </a:ext>
            </a:extLst>
          </p:cNvPr>
          <p:cNvSpPr txBox="1">
            <a:spLocks/>
          </p:cNvSpPr>
          <p:nvPr/>
        </p:nvSpPr>
        <p:spPr>
          <a:xfrm>
            <a:off x="3044143" y="3267474"/>
            <a:ext cx="6430198" cy="1970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/>
              <a:t>TNX de Doug Sharp, K2AD</a:t>
            </a:r>
          </a:p>
        </p:txBody>
      </p:sp>
      <p:pic>
        <p:nvPicPr>
          <p:cNvPr id="6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5071B8A6-3B6D-6DD1-FC09-5FBA55E1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177" y="4887131"/>
            <a:ext cx="1912474" cy="19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3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6862E4-7FB1-1047-F348-E14A401B2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ED6A7-7A62-442F-F837-2E75E2CD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Balance of three major items</a:t>
            </a: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9A73C952-4F6B-4C0E-D654-50FE036C7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1733" y="5893060"/>
            <a:ext cx="831850" cy="857250"/>
          </a:xfrm>
        </p:spPr>
      </p:pic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410208B2-B5AA-C643-9878-464ECF77F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393668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8379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4EA9F-06BA-6397-FF8E-F00D78B4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I operate multiple HF radios in close proximity?</a:t>
            </a: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BDE24D3B-D5AC-8359-617F-240E58359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1733" y="5893060"/>
            <a:ext cx="831850" cy="857250"/>
          </a:xfrm>
        </p:spPr>
      </p:pic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131F175E-029C-7547-D852-63F629F9B0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856033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780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398E0-B404-01BC-843B-66779A44F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B793A-0BCF-A45C-C0A7-E1A6D92DC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HF Radio Performance</a:t>
            </a:r>
          </a:p>
        </p:txBody>
      </p:sp>
      <p:pic>
        <p:nvPicPr>
          <p:cNvPr id="5" name="Content Placeholder 4" descr="A mountain range with a mountain in the background&#10;&#10;AI-generated content may be incorrect.">
            <a:extLst>
              <a:ext uri="{FF2B5EF4-FFF2-40B4-BE49-F238E27FC236}">
                <a16:creationId xmlns:a16="http://schemas.microsoft.com/office/drawing/2014/main" id="{3B5630A7-BAA9-6783-7227-FD8F017D5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1733" y="5893060"/>
            <a:ext cx="831850" cy="857250"/>
          </a:xfrm>
        </p:spPr>
      </p:pic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8B4E26D2-8990-29BE-9666-8408ED995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757704"/>
              </p:ext>
            </p:extLst>
          </p:nvPr>
        </p:nvGraphicFramePr>
        <p:xfrm>
          <a:off x="4791715" y="550868"/>
          <a:ext cx="6845943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701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4EA25D-7B1C-E345-48F6-98AAEE04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26" y="381381"/>
            <a:ext cx="10515600" cy="135661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From Rob Sherwood’s (NC0B) web site </a:t>
            </a:r>
            <a:r>
              <a:rPr lang="en-US" sz="3600" dirty="0">
                <a:solidFill>
                  <a:srgbClr val="0070C0"/>
                </a:solidFill>
                <a:hlinkClick r:id="rId2"/>
              </a:rPr>
              <a:t>–</a:t>
            </a:r>
            <a:r>
              <a:rPr lang="en-US" sz="3600" dirty="0">
                <a:solidFill>
                  <a:srgbClr val="0070C0"/>
                </a:solidFill>
              </a:rPr>
              <a:t> The Top 30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hlinkClick r:id="rId2"/>
              </a:rPr>
              <a:t>http://www.sherweng.com/table.html</a:t>
            </a:r>
            <a:r>
              <a:rPr lang="en-US" sz="3600" dirty="0">
                <a:solidFill>
                  <a:srgbClr val="0070C0"/>
                </a:solidFill>
              </a:rPr>
              <a:t>		Page 1 of 4</a:t>
            </a:r>
          </a:p>
        </p:txBody>
      </p:sp>
      <p:pic>
        <p:nvPicPr>
          <p:cNvPr id="6" name="Picture 5" descr="A screen shot of a data sheet&#10;&#10;AI-generated content may be incorrect.">
            <a:extLst>
              <a:ext uri="{FF2B5EF4-FFF2-40B4-BE49-F238E27FC236}">
                <a16:creationId xmlns:a16="http://schemas.microsoft.com/office/drawing/2014/main" id="{4CF22902-6B3D-73C8-8D4C-8FE397747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34" y="1842172"/>
            <a:ext cx="9951192" cy="4895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4A1C20-2C4A-D37C-EA5E-F5BD0CB8B5E0}"/>
              </a:ext>
            </a:extLst>
          </p:cNvPr>
          <p:cNvSpPr txBox="1"/>
          <p:nvPr/>
        </p:nvSpPr>
        <p:spPr>
          <a:xfrm>
            <a:off x="-12692" y="3533175"/>
            <a:ext cx="9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4F6B8-09F7-D836-75B8-7076964975EC}"/>
              </a:ext>
            </a:extLst>
          </p:cNvPr>
          <p:cNvSpPr txBox="1"/>
          <p:nvPr/>
        </p:nvSpPr>
        <p:spPr>
          <a:xfrm>
            <a:off x="264307" y="392059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B3B99-9856-179F-4F41-26EECBD466AF}"/>
              </a:ext>
            </a:extLst>
          </p:cNvPr>
          <p:cNvSpPr txBox="1"/>
          <p:nvPr/>
        </p:nvSpPr>
        <p:spPr>
          <a:xfrm>
            <a:off x="264307" y="507810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40F06-69AB-ACFF-BB12-3FA0B5B2231C}"/>
              </a:ext>
            </a:extLst>
          </p:cNvPr>
          <p:cNvSpPr txBox="1"/>
          <p:nvPr/>
        </p:nvSpPr>
        <p:spPr>
          <a:xfrm>
            <a:off x="265845" y="449935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776A0-A3A9-A647-D56E-513E35D11121}"/>
              </a:ext>
            </a:extLst>
          </p:cNvPr>
          <p:cNvSpPr txBox="1"/>
          <p:nvPr/>
        </p:nvSpPr>
        <p:spPr>
          <a:xfrm>
            <a:off x="264307" y="621146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FC701-295D-D530-C61D-296A7589DA3C}"/>
              </a:ext>
            </a:extLst>
          </p:cNvPr>
          <p:cNvSpPr txBox="1"/>
          <p:nvPr/>
        </p:nvSpPr>
        <p:spPr>
          <a:xfrm>
            <a:off x="265845" y="563270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#4</a:t>
            </a:r>
          </a:p>
        </p:txBody>
      </p:sp>
      <p:pic>
        <p:nvPicPr>
          <p:cNvPr id="27652" name="Picture 4" descr="Rob Sherwood, NC0B ...">
            <a:extLst>
              <a:ext uri="{FF2B5EF4-FFF2-40B4-BE49-F238E27FC236}">
                <a16:creationId xmlns:a16="http://schemas.microsoft.com/office/drawing/2014/main" id="{12949C66-2140-B783-3475-D9CF452E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026" y="0"/>
            <a:ext cx="1278324" cy="11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2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C718F-B2DD-8422-B4BE-542D7DCC3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F2BC31-CE0E-993B-EB43-5CBFEC93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26" y="381381"/>
            <a:ext cx="10515600" cy="135661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Cut and Paste from Rob Sherwood’s web site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hlinkClick r:id="rId2"/>
              </a:rPr>
              <a:t>http://www.sherweng.com/table.html</a:t>
            </a:r>
            <a:r>
              <a:rPr lang="en-US" sz="3600" dirty="0">
                <a:solidFill>
                  <a:srgbClr val="0070C0"/>
                </a:solidFill>
              </a:rPr>
              <a:t>		Page 2 of 4</a:t>
            </a:r>
          </a:p>
        </p:txBody>
      </p:sp>
      <p:pic>
        <p:nvPicPr>
          <p:cNvPr id="3" name="Picture 2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04BA7728-66C8-C74E-B3A2-39699F62A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65" y="1737997"/>
            <a:ext cx="10017861" cy="5033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C69AF-3FD8-E54A-7352-05EDA6C997B3}"/>
              </a:ext>
            </a:extLst>
          </p:cNvPr>
          <p:cNvSpPr txBox="1"/>
          <p:nvPr/>
        </p:nvSpPr>
        <p:spPr>
          <a:xfrm>
            <a:off x="0" y="1449729"/>
            <a:ext cx="9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2182B-F74C-F401-8178-E5C1D740A92A}"/>
              </a:ext>
            </a:extLst>
          </p:cNvPr>
          <p:cNvSpPr txBox="1"/>
          <p:nvPr/>
        </p:nvSpPr>
        <p:spPr>
          <a:xfrm>
            <a:off x="276999" y="183715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1A7FB-3A65-E410-9020-BE047FD1B6B4}"/>
              </a:ext>
            </a:extLst>
          </p:cNvPr>
          <p:cNvSpPr txBox="1"/>
          <p:nvPr/>
        </p:nvSpPr>
        <p:spPr>
          <a:xfrm>
            <a:off x="276999" y="299465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2B825-FEF1-4A33-F272-5A195EE0B76D}"/>
              </a:ext>
            </a:extLst>
          </p:cNvPr>
          <p:cNvSpPr txBox="1"/>
          <p:nvPr/>
        </p:nvSpPr>
        <p:spPr>
          <a:xfrm>
            <a:off x="278537" y="241590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D4E41D-706E-4CF2-622B-911931BA6746}"/>
              </a:ext>
            </a:extLst>
          </p:cNvPr>
          <p:cNvSpPr txBox="1"/>
          <p:nvPr/>
        </p:nvSpPr>
        <p:spPr>
          <a:xfrm>
            <a:off x="276999" y="412801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E5F04-0349-507E-27C3-7334B2345F38}"/>
              </a:ext>
            </a:extLst>
          </p:cNvPr>
          <p:cNvSpPr txBox="1"/>
          <p:nvPr/>
        </p:nvSpPr>
        <p:spPr>
          <a:xfrm>
            <a:off x="278537" y="354926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87A1A-4897-6C90-E333-B9944979F355}"/>
              </a:ext>
            </a:extLst>
          </p:cNvPr>
          <p:cNvSpPr txBox="1"/>
          <p:nvPr/>
        </p:nvSpPr>
        <p:spPr>
          <a:xfrm>
            <a:off x="275461" y="524836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D23D14-BE54-70FE-76EE-ED98453368C4}"/>
              </a:ext>
            </a:extLst>
          </p:cNvPr>
          <p:cNvSpPr txBox="1"/>
          <p:nvPr/>
        </p:nvSpPr>
        <p:spPr>
          <a:xfrm>
            <a:off x="276999" y="466960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D5AD8-CD70-53C2-AB3E-8AF05CCC120F}"/>
              </a:ext>
            </a:extLst>
          </p:cNvPr>
          <p:cNvSpPr txBox="1"/>
          <p:nvPr/>
        </p:nvSpPr>
        <p:spPr>
          <a:xfrm>
            <a:off x="275461" y="638172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285664-6E1C-943F-A69A-B5B949206912}"/>
              </a:ext>
            </a:extLst>
          </p:cNvPr>
          <p:cNvSpPr txBox="1"/>
          <p:nvPr/>
        </p:nvSpPr>
        <p:spPr>
          <a:xfrm>
            <a:off x="276999" y="580296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#13</a:t>
            </a:r>
          </a:p>
        </p:txBody>
      </p:sp>
    </p:spTree>
    <p:extLst>
      <p:ext uri="{BB962C8B-B14F-4D97-AF65-F5344CB8AC3E}">
        <p14:creationId xmlns:p14="http://schemas.microsoft.com/office/powerpoint/2010/main" val="2693363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423E7-C143-87C2-5E14-836B3C707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9315D2-D544-94A9-3326-9D9E0DF6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26" y="381381"/>
            <a:ext cx="10515600" cy="135661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Cut and Paste from Rob Sherwood’s web site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hlinkClick r:id="rId2"/>
              </a:rPr>
              <a:t>http://www.sherweng.com/table.html</a:t>
            </a:r>
            <a:r>
              <a:rPr lang="en-US" sz="3600" dirty="0">
                <a:solidFill>
                  <a:srgbClr val="0070C0"/>
                </a:solidFill>
              </a:rPr>
              <a:t>		Page 3 of 4</a:t>
            </a:r>
          </a:p>
        </p:txBody>
      </p:sp>
      <p:pic>
        <p:nvPicPr>
          <p:cNvPr id="3" name="Picture 2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6ACCC084-B492-A415-9902-DE7E550F5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41" y="1616978"/>
            <a:ext cx="10244918" cy="5151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12A518-EDD3-F3AE-CAE8-454718E26D25}"/>
              </a:ext>
            </a:extLst>
          </p:cNvPr>
          <p:cNvSpPr txBox="1"/>
          <p:nvPr/>
        </p:nvSpPr>
        <p:spPr>
          <a:xfrm>
            <a:off x="459575" y="2025508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26778-639D-5AF8-2213-14741B9DF255}"/>
              </a:ext>
            </a:extLst>
          </p:cNvPr>
          <p:cNvSpPr txBox="1"/>
          <p:nvPr/>
        </p:nvSpPr>
        <p:spPr>
          <a:xfrm>
            <a:off x="459575" y="3183016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E1F24-B643-912A-018E-0C084446DAA1}"/>
              </a:ext>
            </a:extLst>
          </p:cNvPr>
          <p:cNvSpPr txBox="1"/>
          <p:nvPr/>
        </p:nvSpPr>
        <p:spPr>
          <a:xfrm>
            <a:off x="461113" y="2604262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F5437-9C7F-A989-AE5B-EB4A6E6DF0B7}"/>
              </a:ext>
            </a:extLst>
          </p:cNvPr>
          <p:cNvSpPr txBox="1"/>
          <p:nvPr/>
        </p:nvSpPr>
        <p:spPr>
          <a:xfrm>
            <a:off x="459575" y="4571024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1E227-5060-7711-6A45-64396F42A785}"/>
              </a:ext>
            </a:extLst>
          </p:cNvPr>
          <p:cNvSpPr txBox="1"/>
          <p:nvPr/>
        </p:nvSpPr>
        <p:spPr>
          <a:xfrm>
            <a:off x="458037" y="3884407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D154-1A5D-577D-FD3C-FFE14B09A971}"/>
              </a:ext>
            </a:extLst>
          </p:cNvPr>
          <p:cNvSpPr txBox="1"/>
          <p:nvPr/>
        </p:nvSpPr>
        <p:spPr>
          <a:xfrm>
            <a:off x="458037" y="558970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ECE2D-C85F-D1A2-12F8-4E1B066063DE}"/>
              </a:ext>
            </a:extLst>
          </p:cNvPr>
          <p:cNvSpPr txBox="1"/>
          <p:nvPr/>
        </p:nvSpPr>
        <p:spPr>
          <a:xfrm>
            <a:off x="459575" y="5112616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981A9-25D3-AAEF-CBF6-6D0638B89CCC}"/>
              </a:ext>
            </a:extLst>
          </p:cNvPr>
          <p:cNvSpPr txBox="1"/>
          <p:nvPr/>
        </p:nvSpPr>
        <p:spPr>
          <a:xfrm>
            <a:off x="459575" y="624597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#22</a:t>
            </a:r>
          </a:p>
        </p:txBody>
      </p:sp>
    </p:spTree>
    <p:extLst>
      <p:ext uri="{BB962C8B-B14F-4D97-AF65-F5344CB8AC3E}">
        <p14:creationId xmlns:p14="http://schemas.microsoft.com/office/powerpoint/2010/main" val="380800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0F088-D660-5F8A-7628-82500CD5A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F14F0F-4BFF-3CB9-F7E6-13271FDF7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26" y="381381"/>
            <a:ext cx="10515600" cy="135661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Cut and Paste from Rob Sherwood’s web site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hlinkClick r:id="rId2"/>
              </a:rPr>
              <a:t>http://www.sherweng.com/table.html</a:t>
            </a:r>
            <a:r>
              <a:rPr lang="en-US" sz="3600" dirty="0">
                <a:solidFill>
                  <a:srgbClr val="0070C0"/>
                </a:solidFill>
              </a:rPr>
              <a:t>		Page 4 of 4</a:t>
            </a:r>
          </a:p>
        </p:txBody>
      </p:sp>
      <p:pic>
        <p:nvPicPr>
          <p:cNvPr id="3" name="Picture 2" descr="A screenshot of a music score&#10;&#10;AI-generated content may be incorrect.">
            <a:extLst>
              <a:ext uri="{FF2B5EF4-FFF2-40B4-BE49-F238E27FC236}">
                <a16:creationId xmlns:a16="http://schemas.microsoft.com/office/drawing/2014/main" id="{277AE7A0-A022-8C0E-D9B5-125811397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11" y="1643490"/>
            <a:ext cx="9997215" cy="5065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4AEF4-8041-0C4F-A628-6B5CC8FD04BC}"/>
              </a:ext>
            </a:extLst>
          </p:cNvPr>
          <p:cNvSpPr txBox="1"/>
          <p:nvPr/>
        </p:nvSpPr>
        <p:spPr>
          <a:xfrm>
            <a:off x="409964" y="1743994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32127-2AD4-071C-79FF-6713F8C4F9FF}"/>
              </a:ext>
            </a:extLst>
          </p:cNvPr>
          <p:cNvSpPr txBox="1"/>
          <p:nvPr/>
        </p:nvSpPr>
        <p:spPr>
          <a:xfrm>
            <a:off x="408426" y="3099883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F504B-90F9-3260-9707-83D5E3C8C74B}"/>
              </a:ext>
            </a:extLst>
          </p:cNvPr>
          <p:cNvSpPr txBox="1"/>
          <p:nvPr/>
        </p:nvSpPr>
        <p:spPr>
          <a:xfrm>
            <a:off x="408426" y="2426951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5F9BA-45BE-1042-8ED6-02FD831F7C0B}"/>
              </a:ext>
            </a:extLst>
          </p:cNvPr>
          <p:cNvSpPr txBox="1"/>
          <p:nvPr/>
        </p:nvSpPr>
        <p:spPr>
          <a:xfrm>
            <a:off x="390139" y="4519325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6E5A5-7B8E-DE23-EA60-E2D8C3B55400}"/>
              </a:ext>
            </a:extLst>
          </p:cNvPr>
          <p:cNvSpPr txBox="1"/>
          <p:nvPr/>
        </p:nvSpPr>
        <p:spPr>
          <a:xfrm>
            <a:off x="408426" y="3822537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7A895-C8D8-E304-232D-C62834AE678E}"/>
              </a:ext>
            </a:extLst>
          </p:cNvPr>
          <p:cNvSpPr txBox="1"/>
          <p:nvPr/>
        </p:nvSpPr>
        <p:spPr>
          <a:xfrm>
            <a:off x="371851" y="5675939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#29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A2335F-19C7-76D0-915E-A4E42F9BC4CE}"/>
              </a:ext>
            </a:extLst>
          </p:cNvPr>
          <p:cNvSpPr txBox="1"/>
          <p:nvPr/>
        </p:nvSpPr>
        <p:spPr>
          <a:xfrm>
            <a:off x="390139" y="5142879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D31E2-FBDD-EBD4-0E31-9EAB34573C4A}"/>
              </a:ext>
            </a:extLst>
          </p:cNvPr>
          <p:cNvSpPr txBox="1"/>
          <p:nvPr/>
        </p:nvSpPr>
        <p:spPr>
          <a:xfrm>
            <a:off x="371851" y="619253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#30</a:t>
            </a:r>
          </a:p>
        </p:txBody>
      </p:sp>
    </p:spTree>
    <p:extLst>
      <p:ext uri="{BB962C8B-B14F-4D97-AF65-F5344CB8AC3E}">
        <p14:creationId xmlns:p14="http://schemas.microsoft.com/office/powerpoint/2010/main" val="2478395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8798</TotalTime>
  <Words>1191</Words>
  <Application>Microsoft Macintosh PowerPoint</Application>
  <PresentationFormat>Widescreen</PresentationFormat>
  <Paragraphs>233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Operating multiple HF stations in close proximity such as Field Day</vt:lpstr>
      <vt:lpstr>Do you ever wonder …</vt:lpstr>
      <vt:lpstr>A Balance of three major items</vt:lpstr>
      <vt:lpstr>How do I operate multiple HF radios in close proximity?</vt:lpstr>
      <vt:lpstr>HF Radio Performance</vt:lpstr>
      <vt:lpstr>From Rob Sherwood’s (NC0B) web site – The Top 30 http://www.sherweng.com/table.html  Page 1 of 4</vt:lpstr>
      <vt:lpstr>Cut and Paste from Rob Sherwood’s web site http://www.sherweng.com/table.html  Page 2 of 4</vt:lpstr>
      <vt:lpstr>Cut and Paste from Rob Sherwood’s web site http://www.sherweng.com/table.html  Page 3 of 4</vt:lpstr>
      <vt:lpstr>Cut and Paste from Rob Sherwood’s web site http://www.sherweng.com/table.html  Page 4 of 4</vt:lpstr>
      <vt:lpstr>HF Radios used by RMHAM at Field Day (This is not an endorsement. Just a list of radios used by RMHAM at Field Day.)</vt:lpstr>
      <vt:lpstr>Dirty Pictures - Icom IC-7000 and IC-7300</vt:lpstr>
      <vt:lpstr>Filters</vt:lpstr>
      <vt:lpstr>Will Filters help? </vt:lpstr>
      <vt:lpstr>HF Radio Performance</vt:lpstr>
      <vt:lpstr>HF Radio Performance</vt:lpstr>
      <vt:lpstr>Back of the napkin separation suggestions</vt:lpstr>
      <vt:lpstr>PowerPoint Presentation</vt:lpstr>
      <vt:lpstr>RMHAM uses the Cushcraft A3S Tri-Band Yagi with 40 meter add-on kit </vt:lpstr>
      <vt:lpstr>RMHAM Field Day 2024 – 3 Transmitters + GOTA</vt:lpstr>
      <vt:lpstr>RMHAM Field Day 2024 – 3 Transmitters + GOTA</vt:lpstr>
      <vt:lpstr>RMHAM Field Day 2025 - 4 Transmitters + GOTA</vt:lpstr>
      <vt:lpstr>RMHAM Field Day 2025 - 4 Transmitters + GOTA</vt:lpstr>
      <vt:lpstr>The six meter station at W2SZ/1 – Mt Greylock, MA. (grid FN32)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Douglas Sharp</dc:creator>
  <cp:lastModifiedBy>Douglas Sharp</cp:lastModifiedBy>
  <cp:revision>4</cp:revision>
  <dcterms:created xsi:type="dcterms:W3CDTF">2025-10-17T01:10:34Z</dcterms:created>
  <dcterms:modified xsi:type="dcterms:W3CDTF">2025-10-23T03:48:48Z</dcterms:modified>
</cp:coreProperties>
</file>