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 id="2147483873" r:id="rId2"/>
    <p:sldMasterId id="2147483890" r:id="rId3"/>
  </p:sldMasterIdLst>
  <p:notesMasterIdLst>
    <p:notesMasterId r:id="rId75"/>
  </p:notesMasterIdLst>
  <p:sldIdLst>
    <p:sldId id="480" r:id="rId4"/>
    <p:sldId id="475" r:id="rId5"/>
    <p:sldId id="257" r:id="rId6"/>
    <p:sldId id="408" r:id="rId7"/>
    <p:sldId id="302" r:id="rId8"/>
    <p:sldId id="439" r:id="rId9"/>
    <p:sldId id="410" r:id="rId10"/>
    <p:sldId id="409" r:id="rId11"/>
    <p:sldId id="309" r:id="rId12"/>
    <p:sldId id="426" r:id="rId13"/>
    <p:sldId id="425" r:id="rId14"/>
    <p:sldId id="316" r:id="rId15"/>
    <p:sldId id="433" r:id="rId16"/>
    <p:sldId id="481" r:id="rId17"/>
    <p:sldId id="268" r:id="rId18"/>
    <p:sldId id="423" r:id="rId19"/>
    <p:sldId id="432" r:id="rId20"/>
    <p:sldId id="454" r:id="rId21"/>
    <p:sldId id="441" r:id="rId22"/>
    <p:sldId id="442" r:id="rId23"/>
    <p:sldId id="444" r:id="rId24"/>
    <p:sldId id="318" r:id="rId25"/>
    <p:sldId id="317" r:id="rId26"/>
    <p:sldId id="267" r:id="rId27"/>
    <p:sldId id="411" r:id="rId28"/>
    <p:sldId id="296" r:id="rId29"/>
    <p:sldId id="297" r:id="rId30"/>
    <p:sldId id="269" r:id="rId31"/>
    <p:sldId id="446" r:id="rId32"/>
    <p:sldId id="476" r:id="rId33"/>
    <p:sldId id="270" r:id="rId34"/>
    <p:sldId id="307" r:id="rId35"/>
    <p:sldId id="472" r:id="rId36"/>
    <p:sldId id="466" r:id="rId37"/>
    <p:sldId id="467" r:id="rId38"/>
    <p:sldId id="468" r:id="rId39"/>
    <p:sldId id="471" r:id="rId40"/>
    <p:sldId id="438" r:id="rId41"/>
    <p:sldId id="431" r:id="rId42"/>
    <p:sldId id="414" r:id="rId43"/>
    <p:sldId id="463" r:id="rId44"/>
    <p:sldId id="413" r:id="rId45"/>
    <p:sldId id="473" r:id="rId46"/>
    <p:sldId id="415" r:id="rId47"/>
    <p:sldId id="456" r:id="rId48"/>
    <p:sldId id="482" r:id="rId49"/>
    <p:sldId id="483" r:id="rId50"/>
    <p:sldId id="291" r:id="rId51"/>
    <p:sldId id="313" r:id="rId52"/>
    <p:sldId id="417" r:id="rId53"/>
    <p:sldId id="265" r:id="rId54"/>
    <p:sldId id="418" r:id="rId55"/>
    <p:sldId id="419" r:id="rId56"/>
    <p:sldId id="266" r:id="rId57"/>
    <p:sldId id="279" r:id="rId58"/>
    <p:sldId id="281" r:id="rId59"/>
    <p:sldId id="459" r:id="rId60"/>
    <p:sldId id="280" r:id="rId61"/>
    <p:sldId id="457" r:id="rId62"/>
    <p:sldId id="287" r:id="rId63"/>
    <p:sldId id="429" r:id="rId64"/>
    <p:sldId id="430" r:id="rId65"/>
    <p:sldId id="288" r:id="rId66"/>
    <p:sldId id="449" r:id="rId67"/>
    <p:sldId id="450" r:id="rId68"/>
    <p:sldId id="458" r:id="rId69"/>
    <p:sldId id="470" r:id="rId70"/>
    <p:sldId id="477" r:id="rId71"/>
    <p:sldId id="479" r:id="rId72"/>
    <p:sldId id="428" r:id="rId73"/>
    <p:sldId id="298"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6400" autoAdjust="0"/>
  </p:normalViewPr>
  <p:slideViewPr>
    <p:cSldViewPr snapToGrid="0">
      <p:cViewPr varScale="1">
        <p:scale>
          <a:sx n="98" d="100"/>
          <a:sy n="98" d="100"/>
        </p:scale>
        <p:origin x="936" y="312"/>
      </p:cViewPr>
      <p:guideLst/>
    </p:cSldViewPr>
  </p:slideViewPr>
  <p:outlineViewPr>
    <p:cViewPr>
      <p:scale>
        <a:sx n="33" d="100"/>
        <a:sy n="33" d="100"/>
      </p:scale>
      <p:origin x="0" y="-113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_rels/data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ata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4BEF8-7BAD-49E1-812A-C48CE2D29A8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EA2EE01-7C64-43BB-B351-DB91684624FE}">
      <dgm:prSet/>
      <dgm:spPr/>
      <dgm:t>
        <a:bodyPr/>
        <a:lstStyle/>
        <a:p>
          <a:r>
            <a:rPr lang="en-US"/>
            <a:t>SLOW</a:t>
          </a:r>
        </a:p>
      </dgm:t>
    </dgm:pt>
    <dgm:pt modelId="{DCAC8A86-6CAB-44C9-8B78-5308EA9E245B}" type="parTrans" cxnId="{74BAA35A-3797-4E5C-B242-E559E2B437AD}">
      <dgm:prSet/>
      <dgm:spPr/>
      <dgm:t>
        <a:bodyPr/>
        <a:lstStyle/>
        <a:p>
          <a:endParaRPr lang="en-US"/>
        </a:p>
      </dgm:t>
    </dgm:pt>
    <dgm:pt modelId="{7DB60C9A-6063-4B5E-B2A8-9B47ACCBB262}" type="sibTrans" cxnId="{74BAA35A-3797-4E5C-B242-E559E2B437AD}">
      <dgm:prSet/>
      <dgm:spPr/>
      <dgm:t>
        <a:bodyPr/>
        <a:lstStyle/>
        <a:p>
          <a:endParaRPr lang="en-US"/>
        </a:p>
      </dgm:t>
    </dgm:pt>
    <dgm:pt modelId="{62DA1D21-F10F-4E44-9984-34321CBCCC33}">
      <dgm:prSet/>
      <dgm:spPr/>
      <dgm:t>
        <a:bodyPr/>
        <a:lstStyle/>
        <a:p>
          <a:r>
            <a:rPr lang="en-US"/>
            <a:t>Middle latitudes</a:t>
          </a:r>
        </a:p>
      </dgm:t>
    </dgm:pt>
    <dgm:pt modelId="{9258F91E-75D8-402F-8764-3B7AE8F99DB3}" type="parTrans" cxnId="{4D466B8F-446D-40E5-86FF-F0F66BB20876}">
      <dgm:prSet/>
      <dgm:spPr/>
      <dgm:t>
        <a:bodyPr/>
        <a:lstStyle/>
        <a:p>
          <a:endParaRPr lang="en-US"/>
        </a:p>
      </dgm:t>
    </dgm:pt>
    <dgm:pt modelId="{E924D331-E524-44A1-8830-7D1C61361E6A}" type="sibTrans" cxnId="{4D466B8F-446D-40E5-86FF-F0F66BB20876}">
      <dgm:prSet/>
      <dgm:spPr/>
      <dgm:t>
        <a:bodyPr/>
        <a:lstStyle/>
        <a:p>
          <a:endParaRPr lang="en-US"/>
        </a:p>
      </dgm:t>
    </dgm:pt>
    <dgm:pt modelId="{9C352054-B98D-4EE2-9F70-B06286D249C3}">
      <dgm:prSet/>
      <dgm:spPr/>
      <dgm:t>
        <a:bodyPr/>
        <a:lstStyle/>
        <a:p>
          <a:r>
            <a:rPr lang="en-US"/>
            <a:t>200 miles per second</a:t>
          </a:r>
        </a:p>
      </dgm:t>
    </dgm:pt>
    <dgm:pt modelId="{8EB44337-697D-4834-9F90-EC0B1385222E}" type="parTrans" cxnId="{005356C1-F615-4843-BFE5-7290F2022903}">
      <dgm:prSet/>
      <dgm:spPr/>
      <dgm:t>
        <a:bodyPr/>
        <a:lstStyle/>
        <a:p>
          <a:endParaRPr lang="en-US"/>
        </a:p>
      </dgm:t>
    </dgm:pt>
    <dgm:pt modelId="{F62B4266-B9D4-4FA2-86EE-915B1DE77858}" type="sibTrans" cxnId="{005356C1-F615-4843-BFE5-7290F2022903}">
      <dgm:prSet/>
      <dgm:spPr/>
      <dgm:t>
        <a:bodyPr/>
        <a:lstStyle/>
        <a:p>
          <a:endParaRPr lang="en-US"/>
        </a:p>
      </dgm:t>
    </dgm:pt>
    <dgm:pt modelId="{0E4DB11A-BF62-422E-8CBE-AAFEF9ECF375}">
      <dgm:prSet/>
      <dgm:spPr/>
      <dgm:t>
        <a:bodyPr/>
        <a:lstStyle/>
        <a:p>
          <a:r>
            <a:rPr lang="en-US"/>
            <a:t>FAST</a:t>
          </a:r>
        </a:p>
      </dgm:t>
    </dgm:pt>
    <dgm:pt modelId="{238AA6C8-5812-44E8-866B-6C8C5FBD53A3}" type="parTrans" cxnId="{F9247564-0070-422C-ACC6-5D28A77F1CA6}">
      <dgm:prSet/>
      <dgm:spPr/>
      <dgm:t>
        <a:bodyPr/>
        <a:lstStyle/>
        <a:p>
          <a:endParaRPr lang="en-US"/>
        </a:p>
      </dgm:t>
    </dgm:pt>
    <dgm:pt modelId="{A3163C78-EA70-4A4F-80D4-769FCD81F3D5}" type="sibTrans" cxnId="{F9247564-0070-422C-ACC6-5D28A77F1CA6}">
      <dgm:prSet/>
      <dgm:spPr/>
      <dgm:t>
        <a:bodyPr/>
        <a:lstStyle/>
        <a:p>
          <a:endParaRPr lang="en-US"/>
        </a:p>
      </dgm:t>
    </dgm:pt>
    <dgm:pt modelId="{8CF2DA28-8558-412B-BF56-6198E7EA2DE6}">
      <dgm:prSet/>
      <dgm:spPr/>
      <dgm:t>
        <a:bodyPr/>
        <a:lstStyle/>
        <a:p>
          <a:r>
            <a:rPr lang="en-US"/>
            <a:t>Over “coronal holes” </a:t>
          </a:r>
        </a:p>
      </dgm:t>
    </dgm:pt>
    <dgm:pt modelId="{730FF93C-85B3-474B-8F7C-E4C17E239372}" type="parTrans" cxnId="{C8F50394-BC50-4C4F-95BF-0584CC2C0F65}">
      <dgm:prSet/>
      <dgm:spPr/>
      <dgm:t>
        <a:bodyPr/>
        <a:lstStyle/>
        <a:p>
          <a:endParaRPr lang="en-US"/>
        </a:p>
      </dgm:t>
    </dgm:pt>
    <dgm:pt modelId="{5FDF739E-2C70-4100-84DE-57F4E7119753}" type="sibTrans" cxnId="{C8F50394-BC50-4C4F-95BF-0584CC2C0F65}">
      <dgm:prSet/>
      <dgm:spPr/>
      <dgm:t>
        <a:bodyPr/>
        <a:lstStyle/>
        <a:p>
          <a:endParaRPr lang="en-US"/>
        </a:p>
      </dgm:t>
    </dgm:pt>
    <dgm:pt modelId="{A8BC9E09-1D93-4F16-A00A-017172D661C0}">
      <dgm:prSet/>
      <dgm:spPr/>
      <dgm:t>
        <a:bodyPr/>
        <a:lstStyle/>
        <a:p>
          <a:r>
            <a:rPr lang="en-US"/>
            <a:t>Found more at poles and higher latitudes 		</a:t>
          </a:r>
        </a:p>
      </dgm:t>
    </dgm:pt>
    <dgm:pt modelId="{7AC6C5BB-67D2-4009-A6D7-8E5D039CB636}" type="parTrans" cxnId="{5762486A-3F90-492B-ACCC-62EB5C0E83BC}">
      <dgm:prSet/>
      <dgm:spPr/>
      <dgm:t>
        <a:bodyPr/>
        <a:lstStyle/>
        <a:p>
          <a:endParaRPr lang="en-US"/>
        </a:p>
      </dgm:t>
    </dgm:pt>
    <dgm:pt modelId="{6583BBDF-A30A-4C9D-B35C-36D420A0F69C}" type="sibTrans" cxnId="{5762486A-3F90-492B-ACCC-62EB5C0E83BC}">
      <dgm:prSet/>
      <dgm:spPr/>
      <dgm:t>
        <a:bodyPr/>
        <a:lstStyle/>
        <a:p>
          <a:endParaRPr lang="en-US"/>
        </a:p>
      </dgm:t>
    </dgm:pt>
    <dgm:pt modelId="{2AC9CF70-AFE8-4423-BE6C-FDB716BB391A}" type="pres">
      <dgm:prSet presAssocID="{06D4BEF8-7BAD-49E1-812A-C48CE2D29A85}" presName="linear" presStyleCnt="0">
        <dgm:presLayoutVars>
          <dgm:animLvl val="lvl"/>
          <dgm:resizeHandles val="exact"/>
        </dgm:presLayoutVars>
      </dgm:prSet>
      <dgm:spPr/>
    </dgm:pt>
    <dgm:pt modelId="{EE1B9D12-D950-4E19-A2B8-182850881A63}" type="pres">
      <dgm:prSet presAssocID="{3EA2EE01-7C64-43BB-B351-DB91684624FE}" presName="parentText" presStyleLbl="node1" presStyleIdx="0" presStyleCnt="2">
        <dgm:presLayoutVars>
          <dgm:chMax val="0"/>
          <dgm:bulletEnabled val="1"/>
        </dgm:presLayoutVars>
      </dgm:prSet>
      <dgm:spPr/>
    </dgm:pt>
    <dgm:pt modelId="{BF773880-9030-4294-A98C-EF3CEDEAAF9C}" type="pres">
      <dgm:prSet presAssocID="{3EA2EE01-7C64-43BB-B351-DB91684624FE}" presName="childText" presStyleLbl="revTx" presStyleIdx="0" presStyleCnt="2">
        <dgm:presLayoutVars>
          <dgm:bulletEnabled val="1"/>
        </dgm:presLayoutVars>
      </dgm:prSet>
      <dgm:spPr/>
    </dgm:pt>
    <dgm:pt modelId="{D0A3D48E-7D37-4188-83D6-E35E159C7067}" type="pres">
      <dgm:prSet presAssocID="{0E4DB11A-BF62-422E-8CBE-AAFEF9ECF375}" presName="parentText" presStyleLbl="node1" presStyleIdx="1" presStyleCnt="2">
        <dgm:presLayoutVars>
          <dgm:chMax val="0"/>
          <dgm:bulletEnabled val="1"/>
        </dgm:presLayoutVars>
      </dgm:prSet>
      <dgm:spPr/>
    </dgm:pt>
    <dgm:pt modelId="{A28F0D98-F1D6-4AD4-B293-D9FBDAFA9860}" type="pres">
      <dgm:prSet presAssocID="{0E4DB11A-BF62-422E-8CBE-AAFEF9ECF375}" presName="childText" presStyleLbl="revTx" presStyleIdx="1" presStyleCnt="2">
        <dgm:presLayoutVars>
          <dgm:bulletEnabled val="1"/>
        </dgm:presLayoutVars>
      </dgm:prSet>
      <dgm:spPr/>
    </dgm:pt>
  </dgm:ptLst>
  <dgm:cxnLst>
    <dgm:cxn modelId="{9DAA4007-A1BB-428E-9A7C-5F713625B9F8}" type="presOf" srcId="{A8BC9E09-1D93-4F16-A00A-017172D661C0}" destId="{A28F0D98-F1D6-4AD4-B293-D9FBDAFA9860}" srcOrd="0" destOrd="1" presId="urn:microsoft.com/office/officeart/2005/8/layout/vList2"/>
    <dgm:cxn modelId="{05DC4D2C-B106-4345-8057-452864D029BE}" type="presOf" srcId="{3EA2EE01-7C64-43BB-B351-DB91684624FE}" destId="{EE1B9D12-D950-4E19-A2B8-182850881A63}" srcOrd="0" destOrd="0" presId="urn:microsoft.com/office/officeart/2005/8/layout/vList2"/>
    <dgm:cxn modelId="{F9247564-0070-422C-ACC6-5D28A77F1CA6}" srcId="{06D4BEF8-7BAD-49E1-812A-C48CE2D29A85}" destId="{0E4DB11A-BF62-422E-8CBE-AAFEF9ECF375}" srcOrd="1" destOrd="0" parTransId="{238AA6C8-5812-44E8-866B-6C8C5FBD53A3}" sibTransId="{A3163C78-EA70-4A4F-80D4-769FCD81F3D5}"/>
    <dgm:cxn modelId="{5762486A-3F90-492B-ACCC-62EB5C0E83BC}" srcId="{0E4DB11A-BF62-422E-8CBE-AAFEF9ECF375}" destId="{A8BC9E09-1D93-4F16-A00A-017172D661C0}" srcOrd="1" destOrd="0" parTransId="{7AC6C5BB-67D2-4009-A6D7-8E5D039CB636}" sibTransId="{6583BBDF-A30A-4C9D-B35C-36D420A0F69C}"/>
    <dgm:cxn modelId="{74BAA35A-3797-4E5C-B242-E559E2B437AD}" srcId="{06D4BEF8-7BAD-49E1-812A-C48CE2D29A85}" destId="{3EA2EE01-7C64-43BB-B351-DB91684624FE}" srcOrd="0" destOrd="0" parTransId="{DCAC8A86-6CAB-44C9-8B78-5308EA9E245B}" sibTransId="{7DB60C9A-6063-4B5E-B2A8-9B47ACCBB262}"/>
    <dgm:cxn modelId="{4D466B8F-446D-40E5-86FF-F0F66BB20876}" srcId="{3EA2EE01-7C64-43BB-B351-DB91684624FE}" destId="{62DA1D21-F10F-4E44-9984-34321CBCCC33}" srcOrd="0" destOrd="0" parTransId="{9258F91E-75D8-402F-8764-3B7AE8F99DB3}" sibTransId="{E924D331-E524-44A1-8830-7D1C61361E6A}"/>
    <dgm:cxn modelId="{C8F50394-BC50-4C4F-95BF-0584CC2C0F65}" srcId="{0E4DB11A-BF62-422E-8CBE-AAFEF9ECF375}" destId="{8CF2DA28-8558-412B-BF56-6198E7EA2DE6}" srcOrd="0" destOrd="0" parTransId="{730FF93C-85B3-474B-8F7C-E4C17E239372}" sibTransId="{5FDF739E-2C70-4100-84DE-57F4E7119753}"/>
    <dgm:cxn modelId="{7EED5F95-0C6A-4A77-8B47-C56DECB7D5ED}" type="presOf" srcId="{62DA1D21-F10F-4E44-9984-34321CBCCC33}" destId="{BF773880-9030-4294-A98C-EF3CEDEAAF9C}" srcOrd="0" destOrd="0" presId="urn:microsoft.com/office/officeart/2005/8/layout/vList2"/>
    <dgm:cxn modelId="{1BD8CDC0-FD34-4AC8-9AB9-C12D3F802E98}" type="presOf" srcId="{8CF2DA28-8558-412B-BF56-6198E7EA2DE6}" destId="{A28F0D98-F1D6-4AD4-B293-D9FBDAFA9860}" srcOrd="0" destOrd="0" presId="urn:microsoft.com/office/officeart/2005/8/layout/vList2"/>
    <dgm:cxn modelId="{005356C1-F615-4843-BFE5-7290F2022903}" srcId="{3EA2EE01-7C64-43BB-B351-DB91684624FE}" destId="{9C352054-B98D-4EE2-9F70-B06286D249C3}" srcOrd="1" destOrd="0" parTransId="{8EB44337-697D-4834-9F90-EC0B1385222E}" sibTransId="{F62B4266-B9D4-4FA2-86EE-915B1DE77858}"/>
    <dgm:cxn modelId="{C6F2FFC3-31B4-49F8-8729-682445491D42}" type="presOf" srcId="{06D4BEF8-7BAD-49E1-812A-C48CE2D29A85}" destId="{2AC9CF70-AFE8-4423-BE6C-FDB716BB391A}" srcOrd="0" destOrd="0" presId="urn:microsoft.com/office/officeart/2005/8/layout/vList2"/>
    <dgm:cxn modelId="{E7C855CB-37C1-4DB3-ADFE-5FC4D1CBC0ED}" type="presOf" srcId="{9C352054-B98D-4EE2-9F70-B06286D249C3}" destId="{BF773880-9030-4294-A98C-EF3CEDEAAF9C}" srcOrd="0" destOrd="1" presId="urn:microsoft.com/office/officeart/2005/8/layout/vList2"/>
    <dgm:cxn modelId="{ECF3C0EF-4FC3-4BF5-A2F0-001CC38125E0}" type="presOf" srcId="{0E4DB11A-BF62-422E-8CBE-AAFEF9ECF375}" destId="{D0A3D48E-7D37-4188-83D6-E35E159C7067}" srcOrd="0" destOrd="0" presId="urn:microsoft.com/office/officeart/2005/8/layout/vList2"/>
    <dgm:cxn modelId="{A6EF946A-6BDD-43BA-9AC6-06FDE189B940}" type="presParOf" srcId="{2AC9CF70-AFE8-4423-BE6C-FDB716BB391A}" destId="{EE1B9D12-D950-4E19-A2B8-182850881A63}" srcOrd="0" destOrd="0" presId="urn:microsoft.com/office/officeart/2005/8/layout/vList2"/>
    <dgm:cxn modelId="{0931EB4C-21C4-4F50-AA1D-189BC7A877E9}" type="presParOf" srcId="{2AC9CF70-AFE8-4423-BE6C-FDB716BB391A}" destId="{BF773880-9030-4294-A98C-EF3CEDEAAF9C}" srcOrd="1" destOrd="0" presId="urn:microsoft.com/office/officeart/2005/8/layout/vList2"/>
    <dgm:cxn modelId="{B2E09753-DD5B-4FFC-9FB6-46803BA232CE}" type="presParOf" srcId="{2AC9CF70-AFE8-4423-BE6C-FDB716BB391A}" destId="{D0A3D48E-7D37-4188-83D6-E35E159C7067}" srcOrd="2" destOrd="0" presId="urn:microsoft.com/office/officeart/2005/8/layout/vList2"/>
    <dgm:cxn modelId="{F0D61937-C5E6-4002-8562-4AC9DE56D15D}" type="presParOf" srcId="{2AC9CF70-AFE8-4423-BE6C-FDB716BB391A}" destId="{A28F0D98-F1D6-4AD4-B293-D9FBDAFA986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1AA743-8405-42B7-B856-2B76E286F91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215E6F-F60B-4B7F-AEF8-E494761B32B8}">
      <dgm:prSet/>
      <dgm:spPr/>
      <dgm:t>
        <a:bodyPr/>
        <a:lstStyle/>
        <a:p>
          <a:pPr>
            <a:lnSpc>
              <a:spcPct val="100000"/>
            </a:lnSpc>
          </a:pPr>
          <a:r>
            <a:rPr lang="en-US" dirty="0"/>
            <a:t>Some current ideas:</a:t>
          </a:r>
        </a:p>
      </dgm:t>
    </dgm:pt>
    <dgm:pt modelId="{E2905211-E9F3-45AB-B2A3-143B90B38D61}" type="parTrans" cxnId="{CA3D017B-3466-4F61-9A60-6F23E702D78D}">
      <dgm:prSet/>
      <dgm:spPr/>
      <dgm:t>
        <a:bodyPr/>
        <a:lstStyle/>
        <a:p>
          <a:endParaRPr lang="en-US"/>
        </a:p>
      </dgm:t>
    </dgm:pt>
    <dgm:pt modelId="{FADB385E-E1BA-4B87-87E6-907E2D6E5B4A}" type="sibTrans" cxnId="{CA3D017B-3466-4F61-9A60-6F23E702D78D}">
      <dgm:prSet/>
      <dgm:spPr/>
      <dgm:t>
        <a:bodyPr/>
        <a:lstStyle/>
        <a:p>
          <a:endParaRPr lang="en-US"/>
        </a:p>
      </dgm:t>
    </dgm:pt>
    <dgm:pt modelId="{406AFEE8-437D-4B79-8745-7803A6E65681}">
      <dgm:prSet/>
      <dgm:spPr/>
      <dgm:t>
        <a:bodyPr/>
        <a:lstStyle/>
        <a:p>
          <a:pPr>
            <a:lnSpc>
              <a:spcPct val="100000"/>
            </a:lnSpc>
          </a:pPr>
          <a:r>
            <a:rPr lang="en-US"/>
            <a:t>Metallic ions from meteors</a:t>
          </a:r>
        </a:p>
      </dgm:t>
    </dgm:pt>
    <dgm:pt modelId="{D52A5385-DC13-48AF-A35D-87787935742F}" type="parTrans" cxnId="{2A60912D-99A8-448B-9C0B-C145B1383BA1}">
      <dgm:prSet/>
      <dgm:spPr/>
      <dgm:t>
        <a:bodyPr/>
        <a:lstStyle/>
        <a:p>
          <a:endParaRPr lang="en-US"/>
        </a:p>
      </dgm:t>
    </dgm:pt>
    <dgm:pt modelId="{C67CA8E1-DFC4-44F3-BDF2-E89BA21DC160}" type="sibTrans" cxnId="{2A60912D-99A8-448B-9C0B-C145B1383BA1}">
      <dgm:prSet/>
      <dgm:spPr/>
      <dgm:t>
        <a:bodyPr/>
        <a:lstStyle/>
        <a:p>
          <a:endParaRPr lang="en-US"/>
        </a:p>
      </dgm:t>
    </dgm:pt>
    <dgm:pt modelId="{66612E14-6198-4884-A786-35229C61AC17}">
      <dgm:prSet/>
      <dgm:spPr/>
      <dgm:t>
        <a:bodyPr/>
        <a:lstStyle/>
        <a:p>
          <a:pPr>
            <a:lnSpc>
              <a:spcPct val="100000"/>
            </a:lnSpc>
          </a:pPr>
          <a:r>
            <a:rPr lang="en-US" dirty="0"/>
            <a:t>Plasma instability</a:t>
          </a:r>
        </a:p>
      </dgm:t>
    </dgm:pt>
    <dgm:pt modelId="{CE7800A3-6D4F-4E56-BD7B-34E5FE5C5351}" type="parTrans" cxnId="{D1561A50-A87B-4943-8300-9FD009DE5CC1}">
      <dgm:prSet/>
      <dgm:spPr/>
      <dgm:t>
        <a:bodyPr/>
        <a:lstStyle/>
        <a:p>
          <a:endParaRPr lang="en-US"/>
        </a:p>
      </dgm:t>
    </dgm:pt>
    <dgm:pt modelId="{12D2068D-F285-4ED2-BC15-DD326B9402D9}" type="sibTrans" cxnId="{D1561A50-A87B-4943-8300-9FD009DE5CC1}">
      <dgm:prSet/>
      <dgm:spPr/>
      <dgm:t>
        <a:bodyPr/>
        <a:lstStyle/>
        <a:p>
          <a:endParaRPr lang="en-US"/>
        </a:p>
      </dgm:t>
    </dgm:pt>
    <dgm:pt modelId="{4D9E8F9D-AC2C-4134-8C82-1D5599F34CDF}">
      <dgm:prSet/>
      <dgm:spPr/>
      <dgm:t>
        <a:bodyPr/>
        <a:lstStyle/>
        <a:p>
          <a:pPr>
            <a:lnSpc>
              <a:spcPct val="100000"/>
            </a:lnSpc>
          </a:pPr>
          <a:r>
            <a:rPr lang="en-US"/>
            <a:t>Disturbed magnetic activity</a:t>
          </a:r>
        </a:p>
      </dgm:t>
    </dgm:pt>
    <dgm:pt modelId="{B0A2B455-64F7-4C1A-8B58-3A6E5A9E8336}" type="parTrans" cxnId="{653C45AB-CE1C-4D1D-9CB8-83FF5B9C337C}">
      <dgm:prSet/>
      <dgm:spPr/>
      <dgm:t>
        <a:bodyPr/>
        <a:lstStyle/>
        <a:p>
          <a:endParaRPr lang="en-US"/>
        </a:p>
      </dgm:t>
    </dgm:pt>
    <dgm:pt modelId="{4B4F2C41-39E1-4A03-B7DA-82EA814DD795}" type="sibTrans" cxnId="{653C45AB-CE1C-4D1D-9CB8-83FF5B9C337C}">
      <dgm:prSet/>
      <dgm:spPr/>
      <dgm:t>
        <a:bodyPr/>
        <a:lstStyle/>
        <a:p>
          <a:endParaRPr lang="en-US"/>
        </a:p>
      </dgm:t>
    </dgm:pt>
    <dgm:pt modelId="{BF7493B2-F8DE-4709-A92F-E6912823B5F4}" type="pres">
      <dgm:prSet presAssocID="{F01AA743-8405-42B7-B856-2B76E286F919}" presName="root" presStyleCnt="0">
        <dgm:presLayoutVars>
          <dgm:dir/>
          <dgm:resizeHandles val="exact"/>
        </dgm:presLayoutVars>
      </dgm:prSet>
      <dgm:spPr/>
    </dgm:pt>
    <dgm:pt modelId="{2846AB8D-6311-4EE3-834B-06E46F566589}" type="pres">
      <dgm:prSet presAssocID="{16215E6F-F60B-4B7F-AEF8-E494761B32B8}" presName="compNode" presStyleCnt="0"/>
      <dgm:spPr/>
    </dgm:pt>
    <dgm:pt modelId="{A0AA88D6-E22E-410D-A89C-387D187A60B6}" type="pres">
      <dgm:prSet presAssocID="{16215E6F-F60B-4B7F-AEF8-E494761B32B8}" presName="bgRect" presStyleLbl="bgShp" presStyleIdx="0" presStyleCnt="4"/>
      <dgm:spPr/>
    </dgm:pt>
    <dgm:pt modelId="{A8D6CBA0-75D6-415C-BD63-1EBB58BC67C6}" type="pres">
      <dgm:prSet presAssocID="{16215E6F-F60B-4B7F-AEF8-E494761B32B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16B7D0-0DF0-4E89-B3E6-827BBB1D4084}" type="pres">
      <dgm:prSet presAssocID="{16215E6F-F60B-4B7F-AEF8-E494761B32B8}" presName="spaceRect" presStyleCnt="0"/>
      <dgm:spPr/>
    </dgm:pt>
    <dgm:pt modelId="{649094D3-240E-43A8-AC48-11F75F8B6ED7}" type="pres">
      <dgm:prSet presAssocID="{16215E6F-F60B-4B7F-AEF8-E494761B32B8}" presName="parTx" presStyleLbl="revTx" presStyleIdx="0" presStyleCnt="4">
        <dgm:presLayoutVars>
          <dgm:chMax val="0"/>
          <dgm:chPref val="0"/>
        </dgm:presLayoutVars>
      </dgm:prSet>
      <dgm:spPr/>
    </dgm:pt>
    <dgm:pt modelId="{3B041FA1-FE51-458F-B759-AE0FB1BE9DB0}" type="pres">
      <dgm:prSet presAssocID="{FADB385E-E1BA-4B87-87E6-907E2D6E5B4A}" presName="sibTrans" presStyleCnt="0"/>
      <dgm:spPr/>
    </dgm:pt>
    <dgm:pt modelId="{59D2BD9C-FC05-44D5-9FBB-7BC87616A002}" type="pres">
      <dgm:prSet presAssocID="{406AFEE8-437D-4B79-8745-7803A6E65681}" presName="compNode" presStyleCnt="0"/>
      <dgm:spPr/>
    </dgm:pt>
    <dgm:pt modelId="{B0A97AF7-93C6-4B93-9D5B-2083E4003BD5}" type="pres">
      <dgm:prSet presAssocID="{406AFEE8-437D-4B79-8745-7803A6E65681}" presName="bgRect" presStyleLbl="bgShp" presStyleIdx="1" presStyleCnt="4"/>
      <dgm:spPr/>
    </dgm:pt>
    <dgm:pt modelId="{03AA6149-28E8-4574-8071-D2BC32D8EC4E}" type="pres">
      <dgm:prSet presAssocID="{406AFEE8-437D-4B79-8745-7803A6E6568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et"/>
        </a:ext>
      </dgm:extLst>
    </dgm:pt>
    <dgm:pt modelId="{A4F014D4-C7B1-4975-A818-CD911C145FCE}" type="pres">
      <dgm:prSet presAssocID="{406AFEE8-437D-4B79-8745-7803A6E65681}" presName="spaceRect" presStyleCnt="0"/>
      <dgm:spPr/>
    </dgm:pt>
    <dgm:pt modelId="{15E6FB55-52E3-4FE4-A23C-925D3A2E2B20}" type="pres">
      <dgm:prSet presAssocID="{406AFEE8-437D-4B79-8745-7803A6E65681}" presName="parTx" presStyleLbl="revTx" presStyleIdx="1" presStyleCnt="4">
        <dgm:presLayoutVars>
          <dgm:chMax val="0"/>
          <dgm:chPref val="0"/>
        </dgm:presLayoutVars>
      </dgm:prSet>
      <dgm:spPr/>
    </dgm:pt>
    <dgm:pt modelId="{2860A57C-4E48-4C7D-AEA8-32BAAF3B8874}" type="pres">
      <dgm:prSet presAssocID="{C67CA8E1-DFC4-44F3-BDF2-E89BA21DC160}" presName="sibTrans" presStyleCnt="0"/>
      <dgm:spPr/>
    </dgm:pt>
    <dgm:pt modelId="{BF41046E-C234-41B1-8AAE-A4DBA50D70CD}" type="pres">
      <dgm:prSet presAssocID="{66612E14-6198-4884-A786-35229C61AC17}" presName="compNode" presStyleCnt="0"/>
      <dgm:spPr/>
    </dgm:pt>
    <dgm:pt modelId="{A144AEAD-D5C9-41E1-BE63-08B175632C58}" type="pres">
      <dgm:prSet presAssocID="{66612E14-6198-4884-A786-35229C61AC17}" presName="bgRect" presStyleLbl="bgShp" presStyleIdx="2" presStyleCnt="4"/>
      <dgm:spPr/>
    </dgm:pt>
    <dgm:pt modelId="{89E62A38-2028-4DA8-97FF-007663B11950}" type="pres">
      <dgm:prSet presAssocID="{66612E14-6198-4884-A786-35229C61AC17}" presName="iconRect" presStyleLbl="node1" presStyleIdx="2" presStyleCnt="4" custAng="0" custFlipVert="1" custScaleY="128060"/>
      <dgm:spPr>
        <a:ln>
          <a:noFill/>
        </a:ln>
      </dgm:spPr>
    </dgm:pt>
    <dgm:pt modelId="{F5115DA2-4C0E-4834-92CA-F1202E4A2731}" type="pres">
      <dgm:prSet presAssocID="{66612E14-6198-4884-A786-35229C61AC17}" presName="spaceRect" presStyleCnt="0"/>
      <dgm:spPr/>
    </dgm:pt>
    <dgm:pt modelId="{108C79E5-8A22-47A8-A65C-DA7AAA5FBCB6}" type="pres">
      <dgm:prSet presAssocID="{66612E14-6198-4884-A786-35229C61AC17}" presName="parTx" presStyleLbl="revTx" presStyleIdx="2" presStyleCnt="4">
        <dgm:presLayoutVars>
          <dgm:chMax val="0"/>
          <dgm:chPref val="0"/>
        </dgm:presLayoutVars>
      </dgm:prSet>
      <dgm:spPr/>
    </dgm:pt>
    <dgm:pt modelId="{D5EBA074-38EF-4D40-9E21-83C421D012B0}" type="pres">
      <dgm:prSet presAssocID="{12D2068D-F285-4ED2-BC15-DD326B9402D9}" presName="sibTrans" presStyleCnt="0"/>
      <dgm:spPr/>
    </dgm:pt>
    <dgm:pt modelId="{27335008-BE79-45A0-A920-FED2CC90C8BB}" type="pres">
      <dgm:prSet presAssocID="{4D9E8F9D-AC2C-4134-8C82-1D5599F34CDF}" presName="compNode" presStyleCnt="0"/>
      <dgm:spPr/>
    </dgm:pt>
    <dgm:pt modelId="{FD9E8B32-7BD2-44C1-A0AF-663F0C35E632}" type="pres">
      <dgm:prSet presAssocID="{4D9E8F9D-AC2C-4134-8C82-1D5599F34CDF}" presName="bgRect" presStyleLbl="bgShp" presStyleIdx="3" presStyleCnt="4"/>
      <dgm:spPr/>
    </dgm:pt>
    <dgm:pt modelId="{79F5B392-EF96-4EEB-888A-7D1460CA4C19}" type="pres">
      <dgm:prSet presAssocID="{4D9E8F9D-AC2C-4134-8C82-1D5599F34CDF}"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et"/>
        </a:ext>
      </dgm:extLst>
    </dgm:pt>
    <dgm:pt modelId="{759E0666-1BA4-44FF-B621-9661B6D5308A}" type="pres">
      <dgm:prSet presAssocID="{4D9E8F9D-AC2C-4134-8C82-1D5599F34CDF}" presName="spaceRect" presStyleCnt="0"/>
      <dgm:spPr/>
    </dgm:pt>
    <dgm:pt modelId="{F018E1B8-BF54-4E0C-9951-E97B47B3D5C1}" type="pres">
      <dgm:prSet presAssocID="{4D9E8F9D-AC2C-4134-8C82-1D5599F34CDF}" presName="parTx" presStyleLbl="revTx" presStyleIdx="3" presStyleCnt="4">
        <dgm:presLayoutVars>
          <dgm:chMax val="0"/>
          <dgm:chPref val="0"/>
        </dgm:presLayoutVars>
      </dgm:prSet>
      <dgm:spPr/>
    </dgm:pt>
  </dgm:ptLst>
  <dgm:cxnLst>
    <dgm:cxn modelId="{8F000801-A598-4875-A27C-F64992786E8C}" type="presOf" srcId="{66612E14-6198-4884-A786-35229C61AC17}" destId="{108C79E5-8A22-47A8-A65C-DA7AAA5FBCB6}" srcOrd="0" destOrd="0" presId="urn:microsoft.com/office/officeart/2018/2/layout/IconVerticalSolidList"/>
    <dgm:cxn modelId="{C5B70904-0638-4194-AC0D-4A33AC0B939F}" type="presOf" srcId="{F01AA743-8405-42B7-B856-2B76E286F919}" destId="{BF7493B2-F8DE-4709-A92F-E6912823B5F4}" srcOrd="0" destOrd="0" presId="urn:microsoft.com/office/officeart/2018/2/layout/IconVerticalSolidList"/>
    <dgm:cxn modelId="{2A60912D-99A8-448B-9C0B-C145B1383BA1}" srcId="{F01AA743-8405-42B7-B856-2B76E286F919}" destId="{406AFEE8-437D-4B79-8745-7803A6E65681}" srcOrd="1" destOrd="0" parTransId="{D52A5385-DC13-48AF-A35D-87787935742F}" sibTransId="{C67CA8E1-DFC4-44F3-BDF2-E89BA21DC160}"/>
    <dgm:cxn modelId="{D1561A50-A87B-4943-8300-9FD009DE5CC1}" srcId="{F01AA743-8405-42B7-B856-2B76E286F919}" destId="{66612E14-6198-4884-A786-35229C61AC17}" srcOrd="2" destOrd="0" parTransId="{CE7800A3-6D4F-4E56-BD7B-34E5FE5C5351}" sibTransId="{12D2068D-F285-4ED2-BC15-DD326B9402D9}"/>
    <dgm:cxn modelId="{C5CAD454-D021-4228-A1C0-DD193968EA85}" type="presOf" srcId="{16215E6F-F60B-4B7F-AEF8-E494761B32B8}" destId="{649094D3-240E-43A8-AC48-11F75F8B6ED7}" srcOrd="0" destOrd="0" presId="urn:microsoft.com/office/officeart/2018/2/layout/IconVerticalSolidList"/>
    <dgm:cxn modelId="{0568C159-9B48-497A-A861-15073D472A5A}" type="presOf" srcId="{406AFEE8-437D-4B79-8745-7803A6E65681}" destId="{15E6FB55-52E3-4FE4-A23C-925D3A2E2B20}" srcOrd="0" destOrd="0" presId="urn:microsoft.com/office/officeart/2018/2/layout/IconVerticalSolidList"/>
    <dgm:cxn modelId="{CA3D017B-3466-4F61-9A60-6F23E702D78D}" srcId="{F01AA743-8405-42B7-B856-2B76E286F919}" destId="{16215E6F-F60B-4B7F-AEF8-E494761B32B8}" srcOrd="0" destOrd="0" parTransId="{E2905211-E9F3-45AB-B2A3-143B90B38D61}" sibTransId="{FADB385E-E1BA-4B87-87E6-907E2D6E5B4A}"/>
    <dgm:cxn modelId="{653C45AB-CE1C-4D1D-9CB8-83FF5B9C337C}" srcId="{F01AA743-8405-42B7-B856-2B76E286F919}" destId="{4D9E8F9D-AC2C-4134-8C82-1D5599F34CDF}" srcOrd="3" destOrd="0" parTransId="{B0A2B455-64F7-4C1A-8B58-3A6E5A9E8336}" sibTransId="{4B4F2C41-39E1-4A03-B7DA-82EA814DD795}"/>
    <dgm:cxn modelId="{0910A2F3-1171-462B-8D21-6903E8AA6E5A}" type="presOf" srcId="{4D9E8F9D-AC2C-4134-8C82-1D5599F34CDF}" destId="{F018E1B8-BF54-4E0C-9951-E97B47B3D5C1}" srcOrd="0" destOrd="0" presId="urn:microsoft.com/office/officeart/2018/2/layout/IconVerticalSolidList"/>
    <dgm:cxn modelId="{CBA4CDB0-AE1D-41F9-81A9-66A22E56F37F}" type="presParOf" srcId="{BF7493B2-F8DE-4709-A92F-E6912823B5F4}" destId="{2846AB8D-6311-4EE3-834B-06E46F566589}" srcOrd="0" destOrd="0" presId="urn:microsoft.com/office/officeart/2018/2/layout/IconVerticalSolidList"/>
    <dgm:cxn modelId="{1EE65203-D2EB-47AB-AC48-04471C62751B}" type="presParOf" srcId="{2846AB8D-6311-4EE3-834B-06E46F566589}" destId="{A0AA88D6-E22E-410D-A89C-387D187A60B6}" srcOrd="0" destOrd="0" presId="urn:microsoft.com/office/officeart/2018/2/layout/IconVerticalSolidList"/>
    <dgm:cxn modelId="{CDAA4816-58F4-4E9C-82A8-8216779AEB12}" type="presParOf" srcId="{2846AB8D-6311-4EE3-834B-06E46F566589}" destId="{A8D6CBA0-75D6-415C-BD63-1EBB58BC67C6}" srcOrd="1" destOrd="0" presId="urn:microsoft.com/office/officeart/2018/2/layout/IconVerticalSolidList"/>
    <dgm:cxn modelId="{ACE5383C-BF96-434C-8297-971E2CE3ADAB}" type="presParOf" srcId="{2846AB8D-6311-4EE3-834B-06E46F566589}" destId="{2A16B7D0-0DF0-4E89-B3E6-827BBB1D4084}" srcOrd="2" destOrd="0" presId="urn:microsoft.com/office/officeart/2018/2/layout/IconVerticalSolidList"/>
    <dgm:cxn modelId="{8050E38C-BF77-4D73-8814-644221AF2C24}" type="presParOf" srcId="{2846AB8D-6311-4EE3-834B-06E46F566589}" destId="{649094D3-240E-43A8-AC48-11F75F8B6ED7}" srcOrd="3" destOrd="0" presId="urn:microsoft.com/office/officeart/2018/2/layout/IconVerticalSolidList"/>
    <dgm:cxn modelId="{19143244-A641-4A31-B36F-8F8A8F4F191E}" type="presParOf" srcId="{BF7493B2-F8DE-4709-A92F-E6912823B5F4}" destId="{3B041FA1-FE51-458F-B759-AE0FB1BE9DB0}" srcOrd="1" destOrd="0" presId="urn:microsoft.com/office/officeart/2018/2/layout/IconVerticalSolidList"/>
    <dgm:cxn modelId="{768D6144-7965-4100-953A-0DEF131C19A7}" type="presParOf" srcId="{BF7493B2-F8DE-4709-A92F-E6912823B5F4}" destId="{59D2BD9C-FC05-44D5-9FBB-7BC87616A002}" srcOrd="2" destOrd="0" presId="urn:microsoft.com/office/officeart/2018/2/layout/IconVerticalSolidList"/>
    <dgm:cxn modelId="{30225CC6-0CE9-45CA-8A6B-5A6852B45747}" type="presParOf" srcId="{59D2BD9C-FC05-44D5-9FBB-7BC87616A002}" destId="{B0A97AF7-93C6-4B93-9D5B-2083E4003BD5}" srcOrd="0" destOrd="0" presId="urn:microsoft.com/office/officeart/2018/2/layout/IconVerticalSolidList"/>
    <dgm:cxn modelId="{B5B6880C-7AC7-413D-ABDA-493744459039}" type="presParOf" srcId="{59D2BD9C-FC05-44D5-9FBB-7BC87616A002}" destId="{03AA6149-28E8-4574-8071-D2BC32D8EC4E}" srcOrd="1" destOrd="0" presId="urn:microsoft.com/office/officeart/2018/2/layout/IconVerticalSolidList"/>
    <dgm:cxn modelId="{A4D4C9BD-8356-4792-AACE-4C4C072331FA}" type="presParOf" srcId="{59D2BD9C-FC05-44D5-9FBB-7BC87616A002}" destId="{A4F014D4-C7B1-4975-A818-CD911C145FCE}" srcOrd="2" destOrd="0" presId="urn:microsoft.com/office/officeart/2018/2/layout/IconVerticalSolidList"/>
    <dgm:cxn modelId="{EA209688-C223-400B-88E3-1DFEC54E3AFE}" type="presParOf" srcId="{59D2BD9C-FC05-44D5-9FBB-7BC87616A002}" destId="{15E6FB55-52E3-4FE4-A23C-925D3A2E2B20}" srcOrd="3" destOrd="0" presId="urn:microsoft.com/office/officeart/2018/2/layout/IconVerticalSolidList"/>
    <dgm:cxn modelId="{2898F820-F0C8-4720-A336-C34560DC1128}" type="presParOf" srcId="{BF7493B2-F8DE-4709-A92F-E6912823B5F4}" destId="{2860A57C-4E48-4C7D-AEA8-32BAAF3B8874}" srcOrd="3" destOrd="0" presId="urn:microsoft.com/office/officeart/2018/2/layout/IconVerticalSolidList"/>
    <dgm:cxn modelId="{99874B91-0933-4734-B88D-F35D6718ABD7}" type="presParOf" srcId="{BF7493B2-F8DE-4709-A92F-E6912823B5F4}" destId="{BF41046E-C234-41B1-8AAE-A4DBA50D70CD}" srcOrd="4" destOrd="0" presId="urn:microsoft.com/office/officeart/2018/2/layout/IconVerticalSolidList"/>
    <dgm:cxn modelId="{DB7F906F-6A5E-4B78-A2FE-D6C5B6100CBC}" type="presParOf" srcId="{BF41046E-C234-41B1-8AAE-A4DBA50D70CD}" destId="{A144AEAD-D5C9-41E1-BE63-08B175632C58}" srcOrd="0" destOrd="0" presId="urn:microsoft.com/office/officeart/2018/2/layout/IconVerticalSolidList"/>
    <dgm:cxn modelId="{7A799E61-C40E-437D-BDE6-E76B2F20FAD6}" type="presParOf" srcId="{BF41046E-C234-41B1-8AAE-A4DBA50D70CD}" destId="{89E62A38-2028-4DA8-97FF-007663B11950}" srcOrd="1" destOrd="0" presId="urn:microsoft.com/office/officeart/2018/2/layout/IconVerticalSolidList"/>
    <dgm:cxn modelId="{BB02FDB7-E41C-4C37-8AB6-1BD67910219D}" type="presParOf" srcId="{BF41046E-C234-41B1-8AAE-A4DBA50D70CD}" destId="{F5115DA2-4C0E-4834-92CA-F1202E4A2731}" srcOrd="2" destOrd="0" presId="urn:microsoft.com/office/officeart/2018/2/layout/IconVerticalSolidList"/>
    <dgm:cxn modelId="{02DA9620-6437-4CA2-A536-C31FB6D21C8E}" type="presParOf" srcId="{BF41046E-C234-41B1-8AAE-A4DBA50D70CD}" destId="{108C79E5-8A22-47A8-A65C-DA7AAA5FBCB6}" srcOrd="3" destOrd="0" presId="urn:microsoft.com/office/officeart/2018/2/layout/IconVerticalSolidList"/>
    <dgm:cxn modelId="{0E9755C6-9038-4432-A217-EDDBE1DC28A2}" type="presParOf" srcId="{BF7493B2-F8DE-4709-A92F-E6912823B5F4}" destId="{D5EBA074-38EF-4D40-9E21-83C421D012B0}" srcOrd="5" destOrd="0" presId="urn:microsoft.com/office/officeart/2018/2/layout/IconVerticalSolidList"/>
    <dgm:cxn modelId="{EB9CE271-3EC5-4216-89FF-6FFE46FDFE07}" type="presParOf" srcId="{BF7493B2-F8DE-4709-A92F-E6912823B5F4}" destId="{27335008-BE79-45A0-A920-FED2CC90C8BB}" srcOrd="6" destOrd="0" presId="urn:microsoft.com/office/officeart/2018/2/layout/IconVerticalSolidList"/>
    <dgm:cxn modelId="{41AF0AE2-CB6C-41C9-95F3-FC4E8132F817}" type="presParOf" srcId="{27335008-BE79-45A0-A920-FED2CC90C8BB}" destId="{FD9E8B32-7BD2-44C1-A0AF-663F0C35E632}" srcOrd="0" destOrd="0" presId="urn:microsoft.com/office/officeart/2018/2/layout/IconVerticalSolidList"/>
    <dgm:cxn modelId="{E12E3B36-6207-4CA7-976C-F0CDA16E21CB}" type="presParOf" srcId="{27335008-BE79-45A0-A920-FED2CC90C8BB}" destId="{79F5B392-EF96-4EEB-888A-7D1460CA4C19}" srcOrd="1" destOrd="0" presId="urn:microsoft.com/office/officeart/2018/2/layout/IconVerticalSolidList"/>
    <dgm:cxn modelId="{37571B71-A870-4D07-AB11-51B98549B939}" type="presParOf" srcId="{27335008-BE79-45A0-A920-FED2CC90C8BB}" destId="{759E0666-1BA4-44FF-B621-9661B6D5308A}" srcOrd="2" destOrd="0" presId="urn:microsoft.com/office/officeart/2018/2/layout/IconVerticalSolidList"/>
    <dgm:cxn modelId="{0DE71CE2-96F6-4955-B3D0-4E65149F8532}" type="presParOf" srcId="{27335008-BE79-45A0-A920-FED2CC90C8BB}" destId="{F018E1B8-BF54-4E0C-9951-E97B47B3D5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21B382-66D1-4432-80CE-11DE11A6CBD7}"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E835F5B5-1ABA-4F46-A6F5-776585F608D2}">
      <dgm:prSet/>
      <dgm:spPr/>
      <dgm:t>
        <a:bodyPr/>
        <a:lstStyle/>
        <a:p>
          <a:r>
            <a:rPr lang="en-US"/>
            <a:t>Rises and falls with the rise and setting of the sun</a:t>
          </a:r>
        </a:p>
      </dgm:t>
    </dgm:pt>
    <dgm:pt modelId="{48F8DB93-3BBA-4BAF-9C3A-89F2EA50AE42}" type="parTrans" cxnId="{254498F1-0A7E-4D6F-9EC9-52D0AF0566FE}">
      <dgm:prSet/>
      <dgm:spPr/>
      <dgm:t>
        <a:bodyPr/>
        <a:lstStyle/>
        <a:p>
          <a:endParaRPr lang="en-US"/>
        </a:p>
      </dgm:t>
    </dgm:pt>
    <dgm:pt modelId="{0E7692D4-7408-4A15-B228-11182BFBDBF1}" type="sibTrans" cxnId="{254498F1-0A7E-4D6F-9EC9-52D0AF0566FE}">
      <dgm:prSet/>
      <dgm:spPr/>
      <dgm:t>
        <a:bodyPr/>
        <a:lstStyle/>
        <a:p>
          <a:endParaRPr lang="en-US"/>
        </a:p>
      </dgm:t>
    </dgm:pt>
    <dgm:pt modelId="{8649415F-ECB7-4B06-A115-8332AF48FF19}">
      <dgm:prSet/>
      <dgm:spPr/>
      <dgm:t>
        <a:bodyPr/>
        <a:lstStyle/>
        <a:p>
          <a:r>
            <a:rPr lang="en-US" dirty="0"/>
            <a:t>Disappears at night</a:t>
          </a:r>
        </a:p>
      </dgm:t>
    </dgm:pt>
    <dgm:pt modelId="{002BF262-EE00-4740-B6EB-1405CD52556D}" type="parTrans" cxnId="{6C888713-0BF8-404B-BDF3-1E8C187FA6F6}">
      <dgm:prSet/>
      <dgm:spPr/>
      <dgm:t>
        <a:bodyPr/>
        <a:lstStyle/>
        <a:p>
          <a:endParaRPr lang="en-US"/>
        </a:p>
      </dgm:t>
    </dgm:pt>
    <dgm:pt modelId="{20225155-FBB5-4DFC-8F6E-C1FD5BF11B8F}" type="sibTrans" cxnId="{6C888713-0BF8-404B-BDF3-1E8C187FA6F6}">
      <dgm:prSet/>
      <dgm:spPr/>
      <dgm:t>
        <a:bodyPr/>
        <a:lstStyle/>
        <a:p>
          <a:endParaRPr lang="en-US"/>
        </a:p>
      </dgm:t>
    </dgm:pt>
    <dgm:pt modelId="{95CE2DE2-455D-4034-913E-7BFF0A6EC4D5}">
      <dgm:prSet/>
      <dgm:spPr/>
      <dgm:t>
        <a:bodyPr/>
        <a:lstStyle/>
        <a:p>
          <a:r>
            <a:rPr lang="en-US" dirty="0"/>
            <a:t>Similar to E layer</a:t>
          </a:r>
        </a:p>
      </dgm:t>
    </dgm:pt>
    <dgm:pt modelId="{594F4C7D-6698-48E0-962A-4D85FC6BA4A7}" type="parTrans" cxnId="{5C5674F1-F76D-4263-835C-E61F64A105D9}">
      <dgm:prSet/>
      <dgm:spPr/>
      <dgm:t>
        <a:bodyPr/>
        <a:lstStyle/>
        <a:p>
          <a:endParaRPr lang="en-US"/>
        </a:p>
      </dgm:t>
    </dgm:pt>
    <dgm:pt modelId="{B8C04572-114C-4325-B9E0-BA30FE5618F6}" type="sibTrans" cxnId="{5C5674F1-F76D-4263-835C-E61F64A105D9}">
      <dgm:prSet/>
      <dgm:spPr/>
      <dgm:t>
        <a:bodyPr/>
        <a:lstStyle/>
        <a:p>
          <a:endParaRPr lang="en-US"/>
        </a:p>
      </dgm:t>
    </dgm:pt>
    <dgm:pt modelId="{81AAABA8-297A-4A16-B878-A92DB7578525}">
      <dgm:prSet/>
      <dgm:spPr/>
      <dgm:t>
        <a:bodyPr/>
        <a:lstStyle/>
        <a:p>
          <a:r>
            <a:rPr lang="en-US"/>
            <a:t>Maximum ionization is around noon</a:t>
          </a:r>
        </a:p>
      </dgm:t>
    </dgm:pt>
    <dgm:pt modelId="{7B145B35-F44A-47FD-B8C4-C43A2027E8B9}" type="parTrans" cxnId="{6719A73E-18AE-40E1-8BBA-A099DDAD46AE}">
      <dgm:prSet/>
      <dgm:spPr/>
      <dgm:t>
        <a:bodyPr/>
        <a:lstStyle/>
        <a:p>
          <a:endParaRPr lang="en-US"/>
        </a:p>
      </dgm:t>
    </dgm:pt>
    <dgm:pt modelId="{A6994669-4A40-4277-A954-592A13AFCBDC}" type="sibTrans" cxnId="{6719A73E-18AE-40E1-8BBA-A099DDAD46AE}">
      <dgm:prSet/>
      <dgm:spPr/>
      <dgm:t>
        <a:bodyPr/>
        <a:lstStyle/>
        <a:p>
          <a:endParaRPr lang="en-US"/>
        </a:p>
      </dgm:t>
    </dgm:pt>
    <dgm:pt modelId="{5955F7EB-B3CA-4158-AFD1-17058CBEC668}" type="pres">
      <dgm:prSet presAssocID="{1221B382-66D1-4432-80CE-11DE11A6CBD7}" presName="vert0" presStyleCnt="0">
        <dgm:presLayoutVars>
          <dgm:dir/>
          <dgm:animOne val="branch"/>
          <dgm:animLvl val="lvl"/>
        </dgm:presLayoutVars>
      </dgm:prSet>
      <dgm:spPr/>
    </dgm:pt>
    <dgm:pt modelId="{3F68E507-FDE1-47F8-9BB2-FF453B70E97B}" type="pres">
      <dgm:prSet presAssocID="{E835F5B5-1ABA-4F46-A6F5-776585F608D2}" presName="thickLine" presStyleLbl="alignNode1" presStyleIdx="0" presStyleCnt="4"/>
      <dgm:spPr/>
    </dgm:pt>
    <dgm:pt modelId="{8B562F01-C28E-4450-8EC6-E2092B42412C}" type="pres">
      <dgm:prSet presAssocID="{E835F5B5-1ABA-4F46-A6F5-776585F608D2}" presName="horz1" presStyleCnt="0"/>
      <dgm:spPr/>
    </dgm:pt>
    <dgm:pt modelId="{E8E24085-0940-49FC-BC87-6EE30A1D94DC}" type="pres">
      <dgm:prSet presAssocID="{E835F5B5-1ABA-4F46-A6F5-776585F608D2}" presName="tx1" presStyleLbl="revTx" presStyleIdx="0" presStyleCnt="4"/>
      <dgm:spPr/>
    </dgm:pt>
    <dgm:pt modelId="{B859E1BE-6C08-4353-936A-997C42FDCFF7}" type="pres">
      <dgm:prSet presAssocID="{E835F5B5-1ABA-4F46-A6F5-776585F608D2}" presName="vert1" presStyleCnt="0"/>
      <dgm:spPr/>
    </dgm:pt>
    <dgm:pt modelId="{6FDB4746-1D78-47E1-8D57-2A8BD94F3B0A}" type="pres">
      <dgm:prSet presAssocID="{8649415F-ECB7-4B06-A115-8332AF48FF19}" presName="thickLine" presStyleLbl="alignNode1" presStyleIdx="1" presStyleCnt="4"/>
      <dgm:spPr/>
    </dgm:pt>
    <dgm:pt modelId="{DC7289E5-324C-42C6-8A15-67D6FB2BC0BC}" type="pres">
      <dgm:prSet presAssocID="{8649415F-ECB7-4B06-A115-8332AF48FF19}" presName="horz1" presStyleCnt="0"/>
      <dgm:spPr/>
    </dgm:pt>
    <dgm:pt modelId="{BA0D68FC-8F2E-4D76-BA01-4AC1F5EF5618}" type="pres">
      <dgm:prSet presAssocID="{8649415F-ECB7-4B06-A115-8332AF48FF19}" presName="tx1" presStyleLbl="revTx" presStyleIdx="1" presStyleCnt="4"/>
      <dgm:spPr/>
    </dgm:pt>
    <dgm:pt modelId="{C9DD9879-109A-4CE9-96D6-7C46A88C88D1}" type="pres">
      <dgm:prSet presAssocID="{8649415F-ECB7-4B06-A115-8332AF48FF19}" presName="vert1" presStyleCnt="0"/>
      <dgm:spPr/>
    </dgm:pt>
    <dgm:pt modelId="{E9493B03-0F78-49AA-A92E-647667F1A37A}" type="pres">
      <dgm:prSet presAssocID="{95CE2DE2-455D-4034-913E-7BFF0A6EC4D5}" presName="thickLine" presStyleLbl="alignNode1" presStyleIdx="2" presStyleCnt="4"/>
      <dgm:spPr/>
    </dgm:pt>
    <dgm:pt modelId="{286714D6-C651-45DE-9E8F-4AD06F9039BC}" type="pres">
      <dgm:prSet presAssocID="{95CE2DE2-455D-4034-913E-7BFF0A6EC4D5}" presName="horz1" presStyleCnt="0"/>
      <dgm:spPr/>
    </dgm:pt>
    <dgm:pt modelId="{9044E0A0-C41D-4BF8-850A-12E188312BC4}" type="pres">
      <dgm:prSet presAssocID="{95CE2DE2-455D-4034-913E-7BFF0A6EC4D5}" presName="tx1" presStyleLbl="revTx" presStyleIdx="2" presStyleCnt="4"/>
      <dgm:spPr/>
    </dgm:pt>
    <dgm:pt modelId="{61825B47-B827-496A-B260-2FBCA8B003E5}" type="pres">
      <dgm:prSet presAssocID="{95CE2DE2-455D-4034-913E-7BFF0A6EC4D5}" presName="vert1" presStyleCnt="0"/>
      <dgm:spPr/>
    </dgm:pt>
    <dgm:pt modelId="{7CA3B8DC-F7FD-4066-8746-6DBA4525E091}" type="pres">
      <dgm:prSet presAssocID="{81AAABA8-297A-4A16-B878-A92DB7578525}" presName="thickLine" presStyleLbl="alignNode1" presStyleIdx="3" presStyleCnt="4"/>
      <dgm:spPr/>
    </dgm:pt>
    <dgm:pt modelId="{B3472D06-A95F-46EF-8F10-B29052782254}" type="pres">
      <dgm:prSet presAssocID="{81AAABA8-297A-4A16-B878-A92DB7578525}" presName="horz1" presStyleCnt="0"/>
      <dgm:spPr/>
    </dgm:pt>
    <dgm:pt modelId="{45A69111-5412-465C-AC6B-9DB026A15E27}" type="pres">
      <dgm:prSet presAssocID="{81AAABA8-297A-4A16-B878-A92DB7578525}" presName="tx1" presStyleLbl="revTx" presStyleIdx="3" presStyleCnt="4"/>
      <dgm:spPr/>
    </dgm:pt>
    <dgm:pt modelId="{F0F5A2CB-43A9-421A-A6CA-AF647272553C}" type="pres">
      <dgm:prSet presAssocID="{81AAABA8-297A-4A16-B878-A92DB7578525}" presName="vert1" presStyleCnt="0"/>
      <dgm:spPr/>
    </dgm:pt>
  </dgm:ptLst>
  <dgm:cxnLst>
    <dgm:cxn modelId="{6C888713-0BF8-404B-BDF3-1E8C187FA6F6}" srcId="{1221B382-66D1-4432-80CE-11DE11A6CBD7}" destId="{8649415F-ECB7-4B06-A115-8332AF48FF19}" srcOrd="1" destOrd="0" parTransId="{002BF262-EE00-4740-B6EB-1405CD52556D}" sibTransId="{20225155-FBB5-4DFC-8F6E-C1FD5BF11B8F}"/>
    <dgm:cxn modelId="{6719A73E-18AE-40E1-8BBA-A099DDAD46AE}" srcId="{1221B382-66D1-4432-80CE-11DE11A6CBD7}" destId="{81AAABA8-297A-4A16-B878-A92DB7578525}" srcOrd="3" destOrd="0" parTransId="{7B145B35-F44A-47FD-B8C4-C43A2027E8B9}" sibTransId="{A6994669-4A40-4277-A954-592A13AFCBDC}"/>
    <dgm:cxn modelId="{AE0F344C-A74B-4ABB-A458-750E199DEC7E}" type="presOf" srcId="{8649415F-ECB7-4B06-A115-8332AF48FF19}" destId="{BA0D68FC-8F2E-4D76-BA01-4AC1F5EF5618}" srcOrd="0" destOrd="0" presId="urn:microsoft.com/office/officeart/2008/layout/LinedList"/>
    <dgm:cxn modelId="{2DAB9282-1537-4578-88CF-95AB0A8108EE}" type="presOf" srcId="{81AAABA8-297A-4A16-B878-A92DB7578525}" destId="{45A69111-5412-465C-AC6B-9DB026A15E27}" srcOrd="0" destOrd="0" presId="urn:microsoft.com/office/officeart/2008/layout/LinedList"/>
    <dgm:cxn modelId="{B89ECECC-8E0A-4554-BA1A-2301A125EE80}" type="presOf" srcId="{1221B382-66D1-4432-80CE-11DE11A6CBD7}" destId="{5955F7EB-B3CA-4158-AFD1-17058CBEC668}" srcOrd="0" destOrd="0" presId="urn:microsoft.com/office/officeart/2008/layout/LinedList"/>
    <dgm:cxn modelId="{802D0BD4-3BAD-4108-A6DE-10B1C309D407}" type="presOf" srcId="{E835F5B5-1ABA-4F46-A6F5-776585F608D2}" destId="{E8E24085-0940-49FC-BC87-6EE30A1D94DC}" srcOrd="0" destOrd="0" presId="urn:microsoft.com/office/officeart/2008/layout/LinedList"/>
    <dgm:cxn modelId="{5C5674F1-F76D-4263-835C-E61F64A105D9}" srcId="{1221B382-66D1-4432-80CE-11DE11A6CBD7}" destId="{95CE2DE2-455D-4034-913E-7BFF0A6EC4D5}" srcOrd="2" destOrd="0" parTransId="{594F4C7D-6698-48E0-962A-4D85FC6BA4A7}" sibTransId="{B8C04572-114C-4325-B9E0-BA30FE5618F6}"/>
    <dgm:cxn modelId="{254498F1-0A7E-4D6F-9EC9-52D0AF0566FE}" srcId="{1221B382-66D1-4432-80CE-11DE11A6CBD7}" destId="{E835F5B5-1ABA-4F46-A6F5-776585F608D2}" srcOrd="0" destOrd="0" parTransId="{48F8DB93-3BBA-4BAF-9C3A-89F2EA50AE42}" sibTransId="{0E7692D4-7408-4A15-B228-11182BFBDBF1}"/>
    <dgm:cxn modelId="{DAA4EAFD-64F0-4E2B-8256-FC2350114B7A}" type="presOf" srcId="{95CE2DE2-455D-4034-913E-7BFF0A6EC4D5}" destId="{9044E0A0-C41D-4BF8-850A-12E188312BC4}" srcOrd="0" destOrd="0" presId="urn:microsoft.com/office/officeart/2008/layout/LinedList"/>
    <dgm:cxn modelId="{F17027F0-2BF5-40E4-AF56-95072FCA3058}" type="presParOf" srcId="{5955F7EB-B3CA-4158-AFD1-17058CBEC668}" destId="{3F68E507-FDE1-47F8-9BB2-FF453B70E97B}" srcOrd="0" destOrd="0" presId="urn:microsoft.com/office/officeart/2008/layout/LinedList"/>
    <dgm:cxn modelId="{8AD8BDA2-877F-4176-B8BC-DB422FF32080}" type="presParOf" srcId="{5955F7EB-B3CA-4158-AFD1-17058CBEC668}" destId="{8B562F01-C28E-4450-8EC6-E2092B42412C}" srcOrd="1" destOrd="0" presId="urn:microsoft.com/office/officeart/2008/layout/LinedList"/>
    <dgm:cxn modelId="{C985502F-A211-4C29-BAAF-7D0B6F55BA59}" type="presParOf" srcId="{8B562F01-C28E-4450-8EC6-E2092B42412C}" destId="{E8E24085-0940-49FC-BC87-6EE30A1D94DC}" srcOrd="0" destOrd="0" presId="urn:microsoft.com/office/officeart/2008/layout/LinedList"/>
    <dgm:cxn modelId="{2FE628C4-8FA1-4370-A7C5-7C6E731468DF}" type="presParOf" srcId="{8B562F01-C28E-4450-8EC6-E2092B42412C}" destId="{B859E1BE-6C08-4353-936A-997C42FDCFF7}" srcOrd="1" destOrd="0" presId="urn:microsoft.com/office/officeart/2008/layout/LinedList"/>
    <dgm:cxn modelId="{1C805B04-5DF2-43EA-9BFA-D5AEFD80585E}" type="presParOf" srcId="{5955F7EB-B3CA-4158-AFD1-17058CBEC668}" destId="{6FDB4746-1D78-47E1-8D57-2A8BD94F3B0A}" srcOrd="2" destOrd="0" presId="urn:microsoft.com/office/officeart/2008/layout/LinedList"/>
    <dgm:cxn modelId="{A3388B39-9CFB-410F-8A0F-805BBD4DECBB}" type="presParOf" srcId="{5955F7EB-B3CA-4158-AFD1-17058CBEC668}" destId="{DC7289E5-324C-42C6-8A15-67D6FB2BC0BC}" srcOrd="3" destOrd="0" presId="urn:microsoft.com/office/officeart/2008/layout/LinedList"/>
    <dgm:cxn modelId="{B2A8D981-0D42-42D7-A7AE-5E1E10431871}" type="presParOf" srcId="{DC7289E5-324C-42C6-8A15-67D6FB2BC0BC}" destId="{BA0D68FC-8F2E-4D76-BA01-4AC1F5EF5618}" srcOrd="0" destOrd="0" presId="urn:microsoft.com/office/officeart/2008/layout/LinedList"/>
    <dgm:cxn modelId="{ECA2E758-C26A-4009-A367-CBFD37917EF0}" type="presParOf" srcId="{DC7289E5-324C-42C6-8A15-67D6FB2BC0BC}" destId="{C9DD9879-109A-4CE9-96D6-7C46A88C88D1}" srcOrd="1" destOrd="0" presId="urn:microsoft.com/office/officeart/2008/layout/LinedList"/>
    <dgm:cxn modelId="{C9F21C2B-F2D0-4F80-906B-AE3BC49BABCB}" type="presParOf" srcId="{5955F7EB-B3CA-4158-AFD1-17058CBEC668}" destId="{E9493B03-0F78-49AA-A92E-647667F1A37A}" srcOrd="4" destOrd="0" presId="urn:microsoft.com/office/officeart/2008/layout/LinedList"/>
    <dgm:cxn modelId="{BD2C60BA-2327-4E68-9FBD-FEFDE7183BD2}" type="presParOf" srcId="{5955F7EB-B3CA-4158-AFD1-17058CBEC668}" destId="{286714D6-C651-45DE-9E8F-4AD06F9039BC}" srcOrd="5" destOrd="0" presId="urn:microsoft.com/office/officeart/2008/layout/LinedList"/>
    <dgm:cxn modelId="{8EAA83F4-A148-4D61-80A4-6C097EB0FD31}" type="presParOf" srcId="{286714D6-C651-45DE-9E8F-4AD06F9039BC}" destId="{9044E0A0-C41D-4BF8-850A-12E188312BC4}" srcOrd="0" destOrd="0" presId="urn:microsoft.com/office/officeart/2008/layout/LinedList"/>
    <dgm:cxn modelId="{0D6828A8-0165-4BD4-90B0-14F48BC79E7E}" type="presParOf" srcId="{286714D6-C651-45DE-9E8F-4AD06F9039BC}" destId="{61825B47-B827-496A-B260-2FBCA8B003E5}" srcOrd="1" destOrd="0" presId="urn:microsoft.com/office/officeart/2008/layout/LinedList"/>
    <dgm:cxn modelId="{F3B2F4D3-EBCF-49A3-9113-6A4E8F412F8F}" type="presParOf" srcId="{5955F7EB-B3CA-4158-AFD1-17058CBEC668}" destId="{7CA3B8DC-F7FD-4066-8746-6DBA4525E091}" srcOrd="6" destOrd="0" presId="urn:microsoft.com/office/officeart/2008/layout/LinedList"/>
    <dgm:cxn modelId="{042FB7A8-28FE-4D5E-A642-DEDAC6B9AE5C}" type="presParOf" srcId="{5955F7EB-B3CA-4158-AFD1-17058CBEC668}" destId="{B3472D06-A95F-46EF-8F10-B29052782254}" srcOrd="7" destOrd="0" presId="urn:microsoft.com/office/officeart/2008/layout/LinedList"/>
    <dgm:cxn modelId="{518A2018-8D32-4F69-8CB7-F13D1F289B75}" type="presParOf" srcId="{B3472D06-A95F-46EF-8F10-B29052782254}" destId="{45A69111-5412-465C-AC6B-9DB026A15E27}" srcOrd="0" destOrd="0" presId="urn:microsoft.com/office/officeart/2008/layout/LinedList"/>
    <dgm:cxn modelId="{4945A453-44DA-4937-AF11-CEEAF138B8CC}" type="presParOf" srcId="{B3472D06-A95F-46EF-8F10-B29052782254}" destId="{F0F5A2CB-43A9-421A-A6CA-AF64727255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7683F0-578D-49C3-89D7-30D76CF1528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6EB6CDD-7E71-41CD-BBA3-6BB808E494EA}">
      <dgm:prSet/>
      <dgm:spPr/>
      <dgm:t>
        <a:bodyPr/>
        <a:lstStyle/>
        <a:p>
          <a:r>
            <a:rPr lang="en-US"/>
            <a:t>Exists during day and night</a:t>
          </a:r>
        </a:p>
      </dgm:t>
    </dgm:pt>
    <dgm:pt modelId="{9741F0F7-9CD2-4C8D-A0A6-272B611FE831}" type="parTrans" cxnId="{46B619C9-092B-458F-B968-3B8F977D83B9}">
      <dgm:prSet/>
      <dgm:spPr/>
      <dgm:t>
        <a:bodyPr/>
        <a:lstStyle/>
        <a:p>
          <a:endParaRPr lang="en-US"/>
        </a:p>
      </dgm:t>
    </dgm:pt>
    <dgm:pt modelId="{832C361E-2FF7-4BB4-AA63-63D9BED02A07}" type="sibTrans" cxnId="{46B619C9-092B-458F-B968-3B8F977D83B9}">
      <dgm:prSet/>
      <dgm:spPr/>
      <dgm:t>
        <a:bodyPr/>
        <a:lstStyle/>
        <a:p>
          <a:endParaRPr lang="en-US"/>
        </a:p>
      </dgm:t>
    </dgm:pt>
    <dgm:pt modelId="{51DB17A9-FB6D-4563-A36A-A49B1A47B373}">
      <dgm:prSet/>
      <dgm:spPr/>
      <dgm:t>
        <a:bodyPr/>
        <a:lstStyle/>
        <a:p>
          <a:r>
            <a:rPr lang="en-US"/>
            <a:t>Most ionized layer</a:t>
          </a:r>
        </a:p>
      </dgm:t>
    </dgm:pt>
    <dgm:pt modelId="{F30F118F-3727-43CE-9A2B-1BD0ED9E83CD}" type="parTrans" cxnId="{D9FA08F3-07C5-429E-89A8-720336068C04}">
      <dgm:prSet/>
      <dgm:spPr/>
      <dgm:t>
        <a:bodyPr/>
        <a:lstStyle/>
        <a:p>
          <a:endParaRPr lang="en-US"/>
        </a:p>
      </dgm:t>
    </dgm:pt>
    <dgm:pt modelId="{ED432762-6030-4F4C-AC76-2E735F406527}" type="sibTrans" cxnId="{D9FA08F3-07C5-429E-89A8-720336068C04}">
      <dgm:prSet/>
      <dgm:spPr/>
      <dgm:t>
        <a:bodyPr/>
        <a:lstStyle/>
        <a:p>
          <a:endParaRPr lang="en-US"/>
        </a:p>
      </dgm:t>
    </dgm:pt>
    <dgm:pt modelId="{D5B40726-CDA2-496A-8C3E-3C7885A03005}">
      <dgm:prSet/>
      <dgm:spPr/>
      <dgm:t>
        <a:bodyPr/>
        <a:lstStyle/>
        <a:p>
          <a:r>
            <a:rPr lang="en-US"/>
            <a:t>Most important for DX</a:t>
          </a:r>
        </a:p>
      </dgm:t>
    </dgm:pt>
    <dgm:pt modelId="{07EB3E0C-3E6A-4B51-A240-47B8763F8DF7}" type="parTrans" cxnId="{69601A43-C84F-4E12-98DF-8F5917C7090E}">
      <dgm:prSet/>
      <dgm:spPr/>
      <dgm:t>
        <a:bodyPr/>
        <a:lstStyle/>
        <a:p>
          <a:endParaRPr lang="en-US"/>
        </a:p>
      </dgm:t>
    </dgm:pt>
    <dgm:pt modelId="{86658743-8652-43D7-BAEE-EECCAFC15724}" type="sibTrans" cxnId="{69601A43-C84F-4E12-98DF-8F5917C7090E}">
      <dgm:prSet/>
      <dgm:spPr/>
      <dgm:t>
        <a:bodyPr/>
        <a:lstStyle/>
        <a:p>
          <a:endParaRPr lang="en-US"/>
        </a:p>
      </dgm:t>
    </dgm:pt>
    <dgm:pt modelId="{170ED70C-E61B-4445-AC13-D9A7A9EDFE05}" type="pres">
      <dgm:prSet presAssocID="{067683F0-578D-49C3-89D7-30D76CF15284}" presName="hierChild1" presStyleCnt="0">
        <dgm:presLayoutVars>
          <dgm:chPref val="1"/>
          <dgm:dir/>
          <dgm:animOne val="branch"/>
          <dgm:animLvl val="lvl"/>
          <dgm:resizeHandles/>
        </dgm:presLayoutVars>
      </dgm:prSet>
      <dgm:spPr/>
    </dgm:pt>
    <dgm:pt modelId="{4FECDA14-53A2-4918-B2DA-7DFEE6352F30}" type="pres">
      <dgm:prSet presAssocID="{56EB6CDD-7E71-41CD-BBA3-6BB808E494EA}" presName="hierRoot1" presStyleCnt="0"/>
      <dgm:spPr/>
    </dgm:pt>
    <dgm:pt modelId="{44673FCA-7F0F-4EA9-BF44-208594BB0898}" type="pres">
      <dgm:prSet presAssocID="{56EB6CDD-7E71-41CD-BBA3-6BB808E494EA}" presName="composite" presStyleCnt="0"/>
      <dgm:spPr/>
    </dgm:pt>
    <dgm:pt modelId="{9B7D31B5-DBC1-47A4-AAF6-158E64D68063}" type="pres">
      <dgm:prSet presAssocID="{56EB6CDD-7E71-41CD-BBA3-6BB808E494EA}" presName="background" presStyleLbl="node0" presStyleIdx="0" presStyleCnt="3"/>
      <dgm:spPr/>
    </dgm:pt>
    <dgm:pt modelId="{D22287F7-A566-4CAB-856C-B1B815FF36AD}" type="pres">
      <dgm:prSet presAssocID="{56EB6CDD-7E71-41CD-BBA3-6BB808E494EA}" presName="text" presStyleLbl="fgAcc0" presStyleIdx="0" presStyleCnt="3">
        <dgm:presLayoutVars>
          <dgm:chPref val="3"/>
        </dgm:presLayoutVars>
      </dgm:prSet>
      <dgm:spPr/>
    </dgm:pt>
    <dgm:pt modelId="{7A083ABA-ED06-4AE0-85A0-09E19DEB3B63}" type="pres">
      <dgm:prSet presAssocID="{56EB6CDD-7E71-41CD-BBA3-6BB808E494EA}" presName="hierChild2" presStyleCnt="0"/>
      <dgm:spPr/>
    </dgm:pt>
    <dgm:pt modelId="{56EA48C5-55FD-47A0-BC27-B06C310DC6CD}" type="pres">
      <dgm:prSet presAssocID="{51DB17A9-FB6D-4563-A36A-A49B1A47B373}" presName="hierRoot1" presStyleCnt="0"/>
      <dgm:spPr/>
    </dgm:pt>
    <dgm:pt modelId="{DA8B6AB9-FC91-4817-93AA-61A3B1537566}" type="pres">
      <dgm:prSet presAssocID="{51DB17A9-FB6D-4563-A36A-A49B1A47B373}" presName="composite" presStyleCnt="0"/>
      <dgm:spPr/>
    </dgm:pt>
    <dgm:pt modelId="{375CEE6F-22CB-4F7E-989D-BC05F2AE50B9}" type="pres">
      <dgm:prSet presAssocID="{51DB17A9-FB6D-4563-A36A-A49B1A47B373}" presName="background" presStyleLbl="node0" presStyleIdx="1" presStyleCnt="3"/>
      <dgm:spPr/>
    </dgm:pt>
    <dgm:pt modelId="{5CC9AE6D-FBF1-4CF4-882C-C567B3E5D7E2}" type="pres">
      <dgm:prSet presAssocID="{51DB17A9-FB6D-4563-A36A-A49B1A47B373}" presName="text" presStyleLbl="fgAcc0" presStyleIdx="1" presStyleCnt="3">
        <dgm:presLayoutVars>
          <dgm:chPref val="3"/>
        </dgm:presLayoutVars>
      </dgm:prSet>
      <dgm:spPr/>
    </dgm:pt>
    <dgm:pt modelId="{6A6E2BFF-51D3-4EFE-8560-510146E0392C}" type="pres">
      <dgm:prSet presAssocID="{51DB17A9-FB6D-4563-A36A-A49B1A47B373}" presName="hierChild2" presStyleCnt="0"/>
      <dgm:spPr/>
    </dgm:pt>
    <dgm:pt modelId="{8542315B-B37E-47ED-86A6-8D9A18F68427}" type="pres">
      <dgm:prSet presAssocID="{D5B40726-CDA2-496A-8C3E-3C7885A03005}" presName="hierRoot1" presStyleCnt="0"/>
      <dgm:spPr/>
    </dgm:pt>
    <dgm:pt modelId="{B7CC92D4-E586-4ED1-A457-EE1F2AA7894F}" type="pres">
      <dgm:prSet presAssocID="{D5B40726-CDA2-496A-8C3E-3C7885A03005}" presName="composite" presStyleCnt="0"/>
      <dgm:spPr/>
    </dgm:pt>
    <dgm:pt modelId="{F21AADBA-CB2A-4D9E-B6A3-D33B51C2C6D2}" type="pres">
      <dgm:prSet presAssocID="{D5B40726-CDA2-496A-8C3E-3C7885A03005}" presName="background" presStyleLbl="node0" presStyleIdx="2" presStyleCnt="3"/>
      <dgm:spPr/>
    </dgm:pt>
    <dgm:pt modelId="{434814BD-4914-4D02-8E50-7CD12BF54FE5}" type="pres">
      <dgm:prSet presAssocID="{D5B40726-CDA2-496A-8C3E-3C7885A03005}" presName="text" presStyleLbl="fgAcc0" presStyleIdx="2" presStyleCnt="3">
        <dgm:presLayoutVars>
          <dgm:chPref val="3"/>
        </dgm:presLayoutVars>
      </dgm:prSet>
      <dgm:spPr/>
    </dgm:pt>
    <dgm:pt modelId="{76AC6588-0EF0-44BD-AA4A-4DB844ED4F65}" type="pres">
      <dgm:prSet presAssocID="{D5B40726-CDA2-496A-8C3E-3C7885A03005}" presName="hierChild2" presStyleCnt="0"/>
      <dgm:spPr/>
    </dgm:pt>
  </dgm:ptLst>
  <dgm:cxnLst>
    <dgm:cxn modelId="{2F2F3141-6B0E-44A0-B700-720CFD784658}" type="presOf" srcId="{56EB6CDD-7E71-41CD-BBA3-6BB808E494EA}" destId="{D22287F7-A566-4CAB-856C-B1B815FF36AD}" srcOrd="0" destOrd="0" presId="urn:microsoft.com/office/officeart/2005/8/layout/hierarchy1"/>
    <dgm:cxn modelId="{69601A43-C84F-4E12-98DF-8F5917C7090E}" srcId="{067683F0-578D-49C3-89D7-30D76CF15284}" destId="{D5B40726-CDA2-496A-8C3E-3C7885A03005}" srcOrd="2" destOrd="0" parTransId="{07EB3E0C-3E6A-4B51-A240-47B8763F8DF7}" sibTransId="{86658743-8652-43D7-BAEE-EECCAFC15724}"/>
    <dgm:cxn modelId="{1A36D4AB-0DE2-470E-B72D-FB5D62C91C1B}" type="presOf" srcId="{D5B40726-CDA2-496A-8C3E-3C7885A03005}" destId="{434814BD-4914-4D02-8E50-7CD12BF54FE5}" srcOrd="0" destOrd="0" presId="urn:microsoft.com/office/officeart/2005/8/layout/hierarchy1"/>
    <dgm:cxn modelId="{685822C0-CBD3-4609-8B72-D02E5B0DC15B}" type="presOf" srcId="{067683F0-578D-49C3-89D7-30D76CF15284}" destId="{170ED70C-E61B-4445-AC13-D9A7A9EDFE05}" srcOrd="0" destOrd="0" presId="urn:microsoft.com/office/officeart/2005/8/layout/hierarchy1"/>
    <dgm:cxn modelId="{46B619C9-092B-458F-B968-3B8F977D83B9}" srcId="{067683F0-578D-49C3-89D7-30D76CF15284}" destId="{56EB6CDD-7E71-41CD-BBA3-6BB808E494EA}" srcOrd="0" destOrd="0" parTransId="{9741F0F7-9CD2-4C8D-A0A6-272B611FE831}" sibTransId="{832C361E-2FF7-4BB4-AA63-63D9BED02A07}"/>
    <dgm:cxn modelId="{D9FA08F3-07C5-429E-89A8-720336068C04}" srcId="{067683F0-578D-49C3-89D7-30D76CF15284}" destId="{51DB17A9-FB6D-4563-A36A-A49B1A47B373}" srcOrd="1" destOrd="0" parTransId="{F30F118F-3727-43CE-9A2B-1BD0ED9E83CD}" sibTransId="{ED432762-6030-4F4C-AC76-2E735F406527}"/>
    <dgm:cxn modelId="{92A3CFFD-E8A0-4ED9-8A67-3641DF470C99}" type="presOf" srcId="{51DB17A9-FB6D-4563-A36A-A49B1A47B373}" destId="{5CC9AE6D-FBF1-4CF4-882C-C567B3E5D7E2}" srcOrd="0" destOrd="0" presId="urn:microsoft.com/office/officeart/2005/8/layout/hierarchy1"/>
    <dgm:cxn modelId="{5C8AA4DE-BC9E-4691-A9AC-5FD8E8F794EB}" type="presParOf" srcId="{170ED70C-E61B-4445-AC13-D9A7A9EDFE05}" destId="{4FECDA14-53A2-4918-B2DA-7DFEE6352F30}" srcOrd="0" destOrd="0" presId="urn:microsoft.com/office/officeart/2005/8/layout/hierarchy1"/>
    <dgm:cxn modelId="{218DB4B8-F956-43C4-B81C-7A9051A890F5}" type="presParOf" srcId="{4FECDA14-53A2-4918-B2DA-7DFEE6352F30}" destId="{44673FCA-7F0F-4EA9-BF44-208594BB0898}" srcOrd="0" destOrd="0" presId="urn:microsoft.com/office/officeart/2005/8/layout/hierarchy1"/>
    <dgm:cxn modelId="{6CAD71D7-2873-4F85-94FC-3B5F4061D32F}" type="presParOf" srcId="{44673FCA-7F0F-4EA9-BF44-208594BB0898}" destId="{9B7D31B5-DBC1-47A4-AAF6-158E64D68063}" srcOrd="0" destOrd="0" presId="urn:microsoft.com/office/officeart/2005/8/layout/hierarchy1"/>
    <dgm:cxn modelId="{E21E51A6-37ED-4BEA-904F-4D81E421EFB0}" type="presParOf" srcId="{44673FCA-7F0F-4EA9-BF44-208594BB0898}" destId="{D22287F7-A566-4CAB-856C-B1B815FF36AD}" srcOrd="1" destOrd="0" presId="urn:microsoft.com/office/officeart/2005/8/layout/hierarchy1"/>
    <dgm:cxn modelId="{00F0B5E4-8CBE-4DC8-AFE3-C4FFF04DD86A}" type="presParOf" srcId="{4FECDA14-53A2-4918-B2DA-7DFEE6352F30}" destId="{7A083ABA-ED06-4AE0-85A0-09E19DEB3B63}" srcOrd="1" destOrd="0" presId="urn:microsoft.com/office/officeart/2005/8/layout/hierarchy1"/>
    <dgm:cxn modelId="{53A5F149-4757-41C0-A187-FCF8AB64FF54}" type="presParOf" srcId="{170ED70C-E61B-4445-AC13-D9A7A9EDFE05}" destId="{56EA48C5-55FD-47A0-BC27-B06C310DC6CD}" srcOrd="1" destOrd="0" presId="urn:microsoft.com/office/officeart/2005/8/layout/hierarchy1"/>
    <dgm:cxn modelId="{A8759DF4-41DA-4FDE-AE32-52A322F462ED}" type="presParOf" srcId="{56EA48C5-55FD-47A0-BC27-B06C310DC6CD}" destId="{DA8B6AB9-FC91-4817-93AA-61A3B1537566}" srcOrd="0" destOrd="0" presId="urn:microsoft.com/office/officeart/2005/8/layout/hierarchy1"/>
    <dgm:cxn modelId="{4F05E752-20B3-4B05-95C5-BA671AC75C1C}" type="presParOf" srcId="{DA8B6AB9-FC91-4817-93AA-61A3B1537566}" destId="{375CEE6F-22CB-4F7E-989D-BC05F2AE50B9}" srcOrd="0" destOrd="0" presId="urn:microsoft.com/office/officeart/2005/8/layout/hierarchy1"/>
    <dgm:cxn modelId="{F7A838C0-FDA6-4D32-A446-30E5E188DB02}" type="presParOf" srcId="{DA8B6AB9-FC91-4817-93AA-61A3B1537566}" destId="{5CC9AE6D-FBF1-4CF4-882C-C567B3E5D7E2}" srcOrd="1" destOrd="0" presId="urn:microsoft.com/office/officeart/2005/8/layout/hierarchy1"/>
    <dgm:cxn modelId="{A3C2A70D-33C6-42E4-9CFC-41F9CF3031BE}" type="presParOf" srcId="{56EA48C5-55FD-47A0-BC27-B06C310DC6CD}" destId="{6A6E2BFF-51D3-4EFE-8560-510146E0392C}" srcOrd="1" destOrd="0" presId="urn:microsoft.com/office/officeart/2005/8/layout/hierarchy1"/>
    <dgm:cxn modelId="{952361B2-002F-477A-B87A-7C344753CBB1}" type="presParOf" srcId="{170ED70C-E61B-4445-AC13-D9A7A9EDFE05}" destId="{8542315B-B37E-47ED-86A6-8D9A18F68427}" srcOrd="2" destOrd="0" presId="urn:microsoft.com/office/officeart/2005/8/layout/hierarchy1"/>
    <dgm:cxn modelId="{76CF57FD-38A6-47E6-B565-367C09B8A176}" type="presParOf" srcId="{8542315B-B37E-47ED-86A6-8D9A18F68427}" destId="{B7CC92D4-E586-4ED1-A457-EE1F2AA7894F}" srcOrd="0" destOrd="0" presId="urn:microsoft.com/office/officeart/2005/8/layout/hierarchy1"/>
    <dgm:cxn modelId="{BDA7A361-A3A9-4509-8073-20A89421B57C}" type="presParOf" srcId="{B7CC92D4-E586-4ED1-A457-EE1F2AA7894F}" destId="{F21AADBA-CB2A-4D9E-B6A3-D33B51C2C6D2}" srcOrd="0" destOrd="0" presId="urn:microsoft.com/office/officeart/2005/8/layout/hierarchy1"/>
    <dgm:cxn modelId="{87EDF2A3-776B-4ECA-9E3C-A1083EB7D0BF}" type="presParOf" srcId="{B7CC92D4-E586-4ED1-A457-EE1F2AA7894F}" destId="{434814BD-4914-4D02-8E50-7CD12BF54FE5}" srcOrd="1" destOrd="0" presId="urn:microsoft.com/office/officeart/2005/8/layout/hierarchy1"/>
    <dgm:cxn modelId="{515D3ABC-779C-4D17-AA8F-DD7C31B7EF6C}" type="presParOf" srcId="{8542315B-B37E-47ED-86A6-8D9A18F68427}" destId="{76AC6588-0EF0-44BD-AA4A-4DB844ED4F6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7683F0-578D-49C3-89D7-30D76CF1528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6EB6CDD-7E71-41CD-BBA3-6BB808E494EA}">
      <dgm:prSet/>
      <dgm:spPr/>
      <dgm:t>
        <a:bodyPr/>
        <a:lstStyle/>
        <a:p>
          <a:r>
            <a:rPr lang="en-US" dirty="0"/>
            <a:t>Is in a constant state of motion</a:t>
          </a:r>
        </a:p>
      </dgm:t>
    </dgm:pt>
    <dgm:pt modelId="{9741F0F7-9CD2-4C8D-A0A6-272B611FE831}" type="parTrans" cxnId="{46B619C9-092B-458F-B968-3B8F977D83B9}">
      <dgm:prSet/>
      <dgm:spPr/>
      <dgm:t>
        <a:bodyPr/>
        <a:lstStyle/>
        <a:p>
          <a:endParaRPr lang="en-US"/>
        </a:p>
      </dgm:t>
    </dgm:pt>
    <dgm:pt modelId="{832C361E-2FF7-4BB4-AA63-63D9BED02A07}" type="sibTrans" cxnId="{46B619C9-092B-458F-B968-3B8F977D83B9}">
      <dgm:prSet/>
      <dgm:spPr/>
      <dgm:t>
        <a:bodyPr/>
        <a:lstStyle/>
        <a:p>
          <a:endParaRPr lang="en-US"/>
        </a:p>
      </dgm:t>
    </dgm:pt>
    <dgm:pt modelId="{51DB17A9-FB6D-4563-A36A-A49B1A47B373}">
      <dgm:prSet/>
      <dgm:spPr/>
      <dgm:t>
        <a:bodyPr/>
        <a:lstStyle/>
        <a:p>
          <a:r>
            <a:rPr lang="en-US" dirty="0"/>
            <a:t>Ionization increases sharply just before sunrise</a:t>
          </a:r>
        </a:p>
      </dgm:t>
    </dgm:pt>
    <dgm:pt modelId="{F30F118F-3727-43CE-9A2B-1BD0ED9E83CD}" type="parTrans" cxnId="{D9FA08F3-07C5-429E-89A8-720336068C04}">
      <dgm:prSet/>
      <dgm:spPr/>
      <dgm:t>
        <a:bodyPr/>
        <a:lstStyle/>
        <a:p>
          <a:endParaRPr lang="en-US"/>
        </a:p>
      </dgm:t>
    </dgm:pt>
    <dgm:pt modelId="{ED432762-6030-4F4C-AC76-2E735F406527}" type="sibTrans" cxnId="{D9FA08F3-07C5-429E-89A8-720336068C04}">
      <dgm:prSet/>
      <dgm:spPr/>
      <dgm:t>
        <a:bodyPr/>
        <a:lstStyle/>
        <a:p>
          <a:endParaRPr lang="en-US"/>
        </a:p>
      </dgm:t>
    </dgm:pt>
    <dgm:pt modelId="{DCB0C1DE-6E2A-44D6-9DD8-1E9302DF68E5}">
      <dgm:prSet/>
      <dgm:spPr/>
      <dgm:t>
        <a:bodyPr/>
        <a:lstStyle/>
        <a:p>
          <a:r>
            <a:rPr lang="en-US" dirty="0"/>
            <a:t>Most electrons found on winter days</a:t>
          </a:r>
        </a:p>
      </dgm:t>
    </dgm:pt>
    <dgm:pt modelId="{91E66B80-6AA8-44ED-AC65-CEC17A44ACF4}" type="parTrans" cxnId="{CA74ADB6-D3B6-4320-9642-7C8DB34EF0AE}">
      <dgm:prSet/>
      <dgm:spPr/>
      <dgm:t>
        <a:bodyPr/>
        <a:lstStyle/>
        <a:p>
          <a:endParaRPr lang="en-US"/>
        </a:p>
      </dgm:t>
    </dgm:pt>
    <dgm:pt modelId="{64277891-787B-42BE-B40C-AFDC671D77CE}" type="sibTrans" cxnId="{CA74ADB6-D3B6-4320-9642-7C8DB34EF0AE}">
      <dgm:prSet/>
      <dgm:spPr/>
      <dgm:t>
        <a:bodyPr/>
        <a:lstStyle/>
        <a:p>
          <a:endParaRPr lang="en-US"/>
        </a:p>
      </dgm:t>
    </dgm:pt>
    <dgm:pt modelId="{757FD991-3F22-40E3-8A9B-75CD88EB8919}" type="pres">
      <dgm:prSet presAssocID="{067683F0-578D-49C3-89D7-30D76CF15284}" presName="hierChild1" presStyleCnt="0">
        <dgm:presLayoutVars>
          <dgm:chPref val="1"/>
          <dgm:dir/>
          <dgm:animOne val="branch"/>
          <dgm:animLvl val="lvl"/>
          <dgm:resizeHandles/>
        </dgm:presLayoutVars>
      </dgm:prSet>
      <dgm:spPr/>
    </dgm:pt>
    <dgm:pt modelId="{C3C19944-424B-4716-9283-072AEF0CA6AC}" type="pres">
      <dgm:prSet presAssocID="{56EB6CDD-7E71-41CD-BBA3-6BB808E494EA}" presName="hierRoot1" presStyleCnt="0"/>
      <dgm:spPr/>
    </dgm:pt>
    <dgm:pt modelId="{95A443AF-7D34-4C9C-8EA6-A07644F9EC78}" type="pres">
      <dgm:prSet presAssocID="{56EB6CDD-7E71-41CD-BBA3-6BB808E494EA}" presName="composite" presStyleCnt="0"/>
      <dgm:spPr/>
    </dgm:pt>
    <dgm:pt modelId="{07299BA9-7AD5-4BF3-AED6-D425CDC9269D}" type="pres">
      <dgm:prSet presAssocID="{56EB6CDD-7E71-41CD-BBA3-6BB808E494EA}" presName="background" presStyleLbl="node0" presStyleIdx="0" presStyleCnt="3"/>
      <dgm:spPr/>
    </dgm:pt>
    <dgm:pt modelId="{348CBA18-A505-4E5B-B714-1FD24CCA9505}" type="pres">
      <dgm:prSet presAssocID="{56EB6CDD-7E71-41CD-BBA3-6BB808E494EA}" presName="text" presStyleLbl="fgAcc0" presStyleIdx="0" presStyleCnt="3">
        <dgm:presLayoutVars>
          <dgm:chPref val="3"/>
        </dgm:presLayoutVars>
      </dgm:prSet>
      <dgm:spPr/>
    </dgm:pt>
    <dgm:pt modelId="{1E2B7C74-6A33-4A71-8B88-8E280E4194CC}" type="pres">
      <dgm:prSet presAssocID="{56EB6CDD-7E71-41CD-BBA3-6BB808E494EA}" presName="hierChild2" presStyleCnt="0"/>
      <dgm:spPr/>
    </dgm:pt>
    <dgm:pt modelId="{15A59236-4839-45E6-BC2B-3D40D5D8DAC1}" type="pres">
      <dgm:prSet presAssocID="{51DB17A9-FB6D-4563-A36A-A49B1A47B373}" presName="hierRoot1" presStyleCnt="0"/>
      <dgm:spPr/>
    </dgm:pt>
    <dgm:pt modelId="{9C90FD40-F5F6-4188-91E6-D80C4D4EF9F3}" type="pres">
      <dgm:prSet presAssocID="{51DB17A9-FB6D-4563-A36A-A49B1A47B373}" presName="composite" presStyleCnt="0"/>
      <dgm:spPr/>
    </dgm:pt>
    <dgm:pt modelId="{E4AC24EE-3330-4ACD-8A8B-AB43FA933A57}" type="pres">
      <dgm:prSet presAssocID="{51DB17A9-FB6D-4563-A36A-A49B1A47B373}" presName="background" presStyleLbl="node0" presStyleIdx="1" presStyleCnt="3"/>
      <dgm:spPr/>
    </dgm:pt>
    <dgm:pt modelId="{9239AEEE-A80A-44C1-ACCC-D4E40CC8E15B}" type="pres">
      <dgm:prSet presAssocID="{51DB17A9-FB6D-4563-A36A-A49B1A47B373}" presName="text" presStyleLbl="fgAcc0" presStyleIdx="1" presStyleCnt="3">
        <dgm:presLayoutVars>
          <dgm:chPref val="3"/>
        </dgm:presLayoutVars>
      </dgm:prSet>
      <dgm:spPr/>
    </dgm:pt>
    <dgm:pt modelId="{9B54E931-A1F3-400B-B4CF-C4F6C5B3DBDD}" type="pres">
      <dgm:prSet presAssocID="{51DB17A9-FB6D-4563-A36A-A49B1A47B373}" presName="hierChild2" presStyleCnt="0"/>
      <dgm:spPr/>
    </dgm:pt>
    <dgm:pt modelId="{6E5AFC6D-8C81-40C9-AE33-4E61A92B75F7}" type="pres">
      <dgm:prSet presAssocID="{DCB0C1DE-6E2A-44D6-9DD8-1E9302DF68E5}" presName="hierRoot1" presStyleCnt="0"/>
      <dgm:spPr/>
    </dgm:pt>
    <dgm:pt modelId="{49E9C02A-E5A7-433F-BFF2-A9AF910713FF}" type="pres">
      <dgm:prSet presAssocID="{DCB0C1DE-6E2A-44D6-9DD8-1E9302DF68E5}" presName="composite" presStyleCnt="0"/>
      <dgm:spPr/>
    </dgm:pt>
    <dgm:pt modelId="{7958D6EF-9ED3-48F9-A3E0-F3066B7F18A2}" type="pres">
      <dgm:prSet presAssocID="{DCB0C1DE-6E2A-44D6-9DD8-1E9302DF68E5}" presName="background" presStyleLbl="node0" presStyleIdx="2" presStyleCnt="3"/>
      <dgm:spPr/>
    </dgm:pt>
    <dgm:pt modelId="{2FA9D56C-B521-407A-AA2A-93DB9F1768F0}" type="pres">
      <dgm:prSet presAssocID="{DCB0C1DE-6E2A-44D6-9DD8-1E9302DF68E5}" presName="text" presStyleLbl="fgAcc0" presStyleIdx="2" presStyleCnt="3">
        <dgm:presLayoutVars>
          <dgm:chPref val="3"/>
        </dgm:presLayoutVars>
      </dgm:prSet>
      <dgm:spPr/>
    </dgm:pt>
    <dgm:pt modelId="{E3C6D488-5A71-4067-8FE3-23715D69080A}" type="pres">
      <dgm:prSet presAssocID="{DCB0C1DE-6E2A-44D6-9DD8-1E9302DF68E5}" presName="hierChild2" presStyleCnt="0"/>
      <dgm:spPr/>
    </dgm:pt>
  </dgm:ptLst>
  <dgm:cxnLst>
    <dgm:cxn modelId="{C06BBB1E-9173-4614-98E6-08C6FB4CCD72}" type="presOf" srcId="{DCB0C1DE-6E2A-44D6-9DD8-1E9302DF68E5}" destId="{2FA9D56C-B521-407A-AA2A-93DB9F1768F0}" srcOrd="0" destOrd="0" presId="urn:microsoft.com/office/officeart/2005/8/layout/hierarchy1"/>
    <dgm:cxn modelId="{420F6466-7946-4576-A80F-5FF3385F6073}" type="presOf" srcId="{51DB17A9-FB6D-4563-A36A-A49B1A47B373}" destId="{9239AEEE-A80A-44C1-ACCC-D4E40CC8E15B}" srcOrd="0" destOrd="0" presId="urn:microsoft.com/office/officeart/2005/8/layout/hierarchy1"/>
    <dgm:cxn modelId="{C0B9D947-AEAF-452B-B79E-73BBF6F020A8}" type="presOf" srcId="{56EB6CDD-7E71-41CD-BBA3-6BB808E494EA}" destId="{348CBA18-A505-4E5B-B714-1FD24CCA9505}" srcOrd="0" destOrd="0" presId="urn:microsoft.com/office/officeart/2005/8/layout/hierarchy1"/>
    <dgm:cxn modelId="{E028D257-E5F7-449D-8EA6-9A845C8E3A1C}" type="presOf" srcId="{067683F0-578D-49C3-89D7-30D76CF15284}" destId="{757FD991-3F22-40E3-8A9B-75CD88EB8919}" srcOrd="0" destOrd="0" presId="urn:microsoft.com/office/officeart/2005/8/layout/hierarchy1"/>
    <dgm:cxn modelId="{CA74ADB6-D3B6-4320-9642-7C8DB34EF0AE}" srcId="{067683F0-578D-49C3-89D7-30D76CF15284}" destId="{DCB0C1DE-6E2A-44D6-9DD8-1E9302DF68E5}" srcOrd="2" destOrd="0" parTransId="{91E66B80-6AA8-44ED-AC65-CEC17A44ACF4}" sibTransId="{64277891-787B-42BE-B40C-AFDC671D77CE}"/>
    <dgm:cxn modelId="{46B619C9-092B-458F-B968-3B8F977D83B9}" srcId="{067683F0-578D-49C3-89D7-30D76CF15284}" destId="{56EB6CDD-7E71-41CD-BBA3-6BB808E494EA}" srcOrd="0" destOrd="0" parTransId="{9741F0F7-9CD2-4C8D-A0A6-272B611FE831}" sibTransId="{832C361E-2FF7-4BB4-AA63-63D9BED02A07}"/>
    <dgm:cxn modelId="{D9FA08F3-07C5-429E-89A8-720336068C04}" srcId="{067683F0-578D-49C3-89D7-30D76CF15284}" destId="{51DB17A9-FB6D-4563-A36A-A49B1A47B373}" srcOrd="1" destOrd="0" parTransId="{F30F118F-3727-43CE-9A2B-1BD0ED9E83CD}" sibTransId="{ED432762-6030-4F4C-AC76-2E735F406527}"/>
    <dgm:cxn modelId="{91BB6B67-624E-4331-9C3F-A0A40B5DE76B}" type="presParOf" srcId="{757FD991-3F22-40E3-8A9B-75CD88EB8919}" destId="{C3C19944-424B-4716-9283-072AEF0CA6AC}" srcOrd="0" destOrd="0" presId="urn:microsoft.com/office/officeart/2005/8/layout/hierarchy1"/>
    <dgm:cxn modelId="{4DBB4C9F-D7FA-43CF-955C-9B7C0B87CD27}" type="presParOf" srcId="{C3C19944-424B-4716-9283-072AEF0CA6AC}" destId="{95A443AF-7D34-4C9C-8EA6-A07644F9EC78}" srcOrd="0" destOrd="0" presId="urn:microsoft.com/office/officeart/2005/8/layout/hierarchy1"/>
    <dgm:cxn modelId="{CB650503-D80C-4C19-8973-4A94E718286C}" type="presParOf" srcId="{95A443AF-7D34-4C9C-8EA6-A07644F9EC78}" destId="{07299BA9-7AD5-4BF3-AED6-D425CDC9269D}" srcOrd="0" destOrd="0" presId="urn:microsoft.com/office/officeart/2005/8/layout/hierarchy1"/>
    <dgm:cxn modelId="{7A965870-1C9D-4A2B-87F5-913AA187CC8B}" type="presParOf" srcId="{95A443AF-7D34-4C9C-8EA6-A07644F9EC78}" destId="{348CBA18-A505-4E5B-B714-1FD24CCA9505}" srcOrd="1" destOrd="0" presId="urn:microsoft.com/office/officeart/2005/8/layout/hierarchy1"/>
    <dgm:cxn modelId="{DFCDE821-DA1A-4A71-A8A5-2DF081179FF0}" type="presParOf" srcId="{C3C19944-424B-4716-9283-072AEF0CA6AC}" destId="{1E2B7C74-6A33-4A71-8B88-8E280E4194CC}" srcOrd="1" destOrd="0" presId="urn:microsoft.com/office/officeart/2005/8/layout/hierarchy1"/>
    <dgm:cxn modelId="{39A292A3-D65C-400A-A230-FCC887EF01E2}" type="presParOf" srcId="{757FD991-3F22-40E3-8A9B-75CD88EB8919}" destId="{15A59236-4839-45E6-BC2B-3D40D5D8DAC1}" srcOrd="1" destOrd="0" presId="urn:microsoft.com/office/officeart/2005/8/layout/hierarchy1"/>
    <dgm:cxn modelId="{2C692CC1-2A18-4A9A-AA20-8C45FB360C7B}" type="presParOf" srcId="{15A59236-4839-45E6-BC2B-3D40D5D8DAC1}" destId="{9C90FD40-F5F6-4188-91E6-D80C4D4EF9F3}" srcOrd="0" destOrd="0" presId="urn:microsoft.com/office/officeart/2005/8/layout/hierarchy1"/>
    <dgm:cxn modelId="{27381787-3E38-4682-80D2-FC11CC3F53A6}" type="presParOf" srcId="{9C90FD40-F5F6-4188-91E6-D80C4D4EF9F3}" destId="{E4AC24EE-3330-4ACD-8A8B-AB43FA933A57}" srcOrd="0" destOrd="0" presId="urn:microsoft.com/office/officeart/2005/8/layout/hierarchy1"/>
    <dgm:cxn modelId="{E8ECCAB4-28A7-48E3-BA38-23C54BBEA85E}" type="presParOf" srcId="{9C90FD40-F5F6-4188-91E6-D80C4D4EF9F3}" destId="{9239AEEE-A80A-44C1-ACCC-D4E40CC8E15B}" srcOrd="1" destOrd="0" presId="urn:microsoft.com/office/officeart/2005/8/layout/hierarchy1"/>
    <dgm:cxn modelId="{05E2FFB6-4B7F-4F5D-BBE8-9809A47319C0}" type="presParOf" srcId="{15A59236-4839-45E6-BC2B-3D40D5D8DAC1}" destId="{9B54E931-A1F3-400B-B4CF-C4F6C5B3DBDD}" srcOrd="1" destOrd="0" presId="urn:microsoft.com/office/officeart/2005/8/layout/hierarchy1"/>
    <dgm:cxn modelId="{11CF20B2-EA81-49A8-9B0C-25CE130E0A18}" type="presParOf" srcId="{757FD991-3F22-40E3-8A9B-75CD88EB8919}" destId="{6E5AFC6D-8C81-40C9-AE33-4E61A92B75F7}" srcOrd="2" destOrd="0" presId="urn:microsoft.com/office/officeart/2005/8/layout/hierarchy1"/>
    <dgm:cxn modelId="{28D0AC62-9529-4B56-BE6A-2B3D5F542A50}" type="presParOf" srcId="{6E5AFC6D-8C81-40C9-AE33-4E61A92B75F7}" destId="{49E9C02A-E5A7-433F-BFF2-A9AF910713FF}" srcOrd="0" destOrd="0" presId="urn:microsoft.com/office/officeart/2005/8/layout/hierarchy1"/>
    <dgm:cxn modelId="{059363DB-9DDB-4576-9C76-AB45027637C1}" type="presParOf" srcId="{49E9C02A-E5A7-433F-BFF2-A9AF910713FF}" destId="{7958D6EF-9ED3-48F9-A3E0-F3066B7F18A2}" srcOrd="0" destOrd="0" presId="urn:microsoft.com/office/officeart/2005/8/layout/hierarchy1"/>
    <dgm:cxn modelId="{B8197724-063A-4EFB-A977-873A974FAE0D}" type="presParOf" srcId="{49E9C02A-E5A7-433F-BFF2-A9AF910713FF}" destId="{2FA9D56C-B521-407A-AA2A-93DB9F1768F0}" srcOrd="1" destOrd="0" presId="urn:microsoft.com/office/officeart/2005/8/layout/hierarchy1"/>
    <dgm:cxn modelId="{5250ACAF-5205-478F-8B40-DA500A5D46F5}" type="presParOf" srcId="{6E5AFC6D-8C81-40C9-AE33-4E61A92B75F7}" destId="{E3C6D488-5A71-4067-8FE3-23715D69080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4BA4BE-7752-45D7-8760-9F7ECD35FB8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03BABB0-47C7-496B-9BB6-6CE4D4BA7F21}">
      <dgm:prSet/>
      <dgm:spPr/>
      <dgm:t>
        <a:bodyPr/>
        <a:lstStyle/>
        <a:p>
          <a:r>
            <a:rPr lang="en-US"/>
            <a:t>Carl, K9LA</a:t>
          </a:r>
        </a:p>
      </dgm:t>
    </dgm:pt>
    <dgm:pt modelId="{F2CAC0D2-6188-4B72-937C-43F688C622F8}" type="parTrans" cxnId="{1684E02F-F97D-43C1-82CA-BCFF1BA47C2B}">
      <dgm:prSet/>
      <dgm:spPr/>
      <dgm:t>
        <a:bodyPr/>
        <a:lstStyle/>
        <a:p>
          <a:endParaRPr lang="en-US"/>
        </a:p>
      </dgm:t>
    </dgm:pt>
    <dgm:pt modelId="{F491A06C-35B4-4D48-9BF5-C2A523A12937}" type="sibTrans" cxnId="{1684E02F-F97D-43C1-82CA-BCFF1BA47C2B}">
      <dgm:prSet/>
      <dgm:spPr/>
      <dgm:t>
        <a:bodyPr/>
        <a:lstStyle/>
        <a:p>
          <a:endParaRPr lang="en-US"/>
        </a:p>
      </dgm:t>
    </dgm:pt>
    <dgm:pt modelId="{4D705AE1-28D8-4EAD-AB40-7EEB041E9BD9}">
      <dgm:prSet/>
      <dgm:spPr/>
      <dgm:t>
        <a:bodyPr/>
        <a:lstStyle/>
        <a:p>
          <a:r>
            <a:rPr lang="en-US" dirty="0"/>
            <a:t>Don, W3LPL</a:t>
          </a:r>
        </a:p>
      </dgm:t>
    </dgm:pt>
    <dgm:pt modelId="{485D77B3-FBBE-4E6E-B9CF-91CC16041FA3}" type="parTrans" cxnId="{ADD18284-871B-45A9-A016-6F9F8BC1D547}">
      <dgm:prSet/>
      <dgm:spPr/>
      <dgm:t>
        <a:bodyPr/>
        <a:lstStyle/>
        <a:p>
          <a:endParaRPr lang="en-US"/>
        </a:p>
      </dgm:t>
    </dgm:pt>
    <dgm:pt modelId="{B5543A47-353E-440E-8067-4372644C19AF}" type="sibTrans" cxnId="{ADD18284-871B-45A9-A016-6F9F8BC1D547}">
      <dgm:prSet/>
      <dgm:spPr/>
      <dgm:t>
        <a:bodyPr/>
        <a:lstStyle/>
        <a:p>
          <a:endParaRPr lang="en-US"/>
        </a:p>
      </dgm:t>
    </dgm:pt>
    <dgm:pt modelId="{5C6C029B-B929-42F8-A0F4-5E1B7EE52823}">
      <dgm:prSet/>
      <dgm:spPr/>
      <dgm:t>
        <a:bodyPr/>
        <a:lstStyle/>
        <a:p>
          <a:r>
            <a:rPr lang="en-US" dirty="0"/>
            <a:t>HamSCI</a:t>
          </a:r>
        </a:p>
      </dgm:t>
    </dgm:pt>
    <dgm:pt modelId="{6EC73B2C-DD76-4801-AB27-81FA86D573FA}" type="parTrans" cxnId="{85F26F76-7BF3-4B23-A5B0-8D719FDB54F1}">
      <dgm:prSet/>
      <dgm:spPr/>
      <dgm:t>
        <a:bodyPr/>
        <a:lstStyle/>
        <a:p>
          <a:endParaRPr lang="en-US"/>
        </a:p>
      </dgm:t>
    </dgm:pt>
    <dgm:pt modelId="{8088BA06-66D4-4860-B41F-D92B91EEA8A6}" type="sibTrans" cxnId="{85F26F76-7BF3-4B23-A5B0-8D719FDB54F1}">
      <dgm:prSet/>
      <dgm:spPr/>
      <dgm:t>
        <a:bodyPr/>
        <a:lstStyle/>
        <a:p>
          <a:endParaRPr lang="en-US"/>
        </a:p>
      </dgm:t>
    </dgm:pt>
    <dgm:pt modelId="{81C09217-629F-48A4-98A0-6F41F5521FE7}">
      <dgm:prSet/>
      <dgm:spPr/>
      <dgm:t>
        <a:bodyPr/>
        <a:lstStyle/>
        <a:p>
          <a:r>
            <a:rPr lang="en-US" dirty="0"/>
            <a:t>Dr Tamitha Skov </a:t>
          </a:r>
        </a:p>
      </dgm:t>
    </dgm:pt>
    <dgm:pt modelId="{B070C03F-2B7B-4CAB-8F13-8B00DB370ED2}" type="parTrans" cxnId="{DF7A9649-B6C0-4214-A42E-59D196FDE3FC}">
      <dgm:prSet/>
      <dgm:spPr/>
      <dgm:t>
        <a:bodyPr/>
        <a:lstStyle/>
        <a:p>
          <a:endParaRPr lang="en-US"/>
        </a:p>
      </dgm:t>
    </dgm:pt>
    <dgm:pt modelId="{1917CFEA-0487-4D04-94D3-DCF4EF574853}" type="sibTrans" cxnId="{DF7A9649-B6C0-4214-A42E-59D196FDE3FC}">
      <dgm:prSet/>
      <dgm:spPr/>
      <dgm:t>
        <a:bodyPr/>
        <a:lstStyle/>
        <a:p>
          <a:endParaRPr lang="en-US"/>
        </a:p>
      </dgm:t>
    </dgm:pt>
    <dgm:pt modelId="{95D6E51F-1EBC-497C-AE58-2AB65EAD1E66}" type="pres">
      <dgm:prSet presAssocID="{7E4BA4BE-7752-45D7-8760-9F7ECD35FB8A}" presName="linear" presStyleCnt="0">
        <dgm:presLayoutVars>
          <dgm:animLvl val="lvl"/>
          <dgm:resizeHandles val="exact"/>
        </dgm:presLayoutVars>
      </dgm:prSet>
      <dgm:spPr/>
    </dgm:pt>
    <dgm:pt modelId="{612C2FFB-4B83-4B96-B31D-7C5E645FD113}" type="pres">
      <dgm:prSet presAssocID="{703BABB0-47C7-496B-9BB6-6CE4D4BA7F21}" presName="parentText" presStyleLbl="node1" presStyleIdx="0" presStyleCnt="4">
        <dgm:presLayoutVars>
          <dgm:chMax val="0"/>
          <dgm:bulletEnabled val="1"/>
        </dgm:presLayoutVars>
      </dgm:prSet>
      <dgm:spPr/>
    </dgm:pt>
    <dgm:pt modelId="{CF84B927-D35F-4A3C-9983-A582BDF53199}" type="pres">
      <dgm:prSet presAssocID="{F491A06C-35B4-4D48-9BF5-C2A523A12937}" presName="spacer" presStyleCnt="0"/>
      <dgm:spPr/>
    </dgm:pt>
    <dgm:pt modelId="{B38D8B85-7C07-49B9-8FD4-E838390B12E3}" type="pres">
      <dgm:prSet presAssocID="{4D705AE1-28D8-4EAD-AB40-7EEB041E9BD9}" presName="parentText" presStyleLbl="node1" presStyleIdx="1" presStyleCnt="4">
        <dgm:presLayoutVars>
          <dgm:chMax val="0"/>
          <dgm:bulletEnabled val="1"/>
        </dgm:presLayoutVars>
      </dgm:prSet>
      <dgm:spPr/>
    </dgm:pt>
    <dgm:pt modelId="{C973E72E-CB44-432F-9B7C-3466CCF6EDEA}" type="pres">
      <dgm:prSet presAssocID="{B5543A47-353E-440E-8067-4372644C19AF}" presName="spacer" presStyleCnt="0"/>
      <dgm:spPr/>
    </dgm:pt>
    <dgm:pt modelId="{DCB9CC7E-AE69-4530-B69F-9A1D93BFEF46}" type="pres">
      <dgm:prSet presAssocID="{5C6C029B-B929-42F8-A0F4-5E1B7EE52823}" presName="parentText" presStyleLbl="node1" presStyleIdx="2" presStyleCnt="4" custLinFactNeighborX="1844" custLinFactNeighborY="6719">
        <dgm:presLayoutVars>
          <dgm:chMax val="0"/>
          <dgm:bulletEnabled val="1"/>
        </dgm:presLayoutVars>
      </dgm:prSet>
      <dgm:spPr/>
    </dgm:pt>
    <dgm:pt modelId="{F8EEA5BA-7AFA-47D4-96D5-C1B79B4B2068}" type="pres">
      <dgm:prSet presAssocID="{8088BA06-66D4-4860-B41F-D92B91EEA8A6}" presName="spacer" presStyleCnt="0"/>
      <dgm:spPr/>
    </dgm:pt>
    <dgm:pt modelId="{BB5EEA33-3439-4B0E-A914-F7733FDE7A3B}" type="pres">
      <dgm:prSet presAssocID="{81C09217-629F-48A4-98A0-6F41F5521FE7}" presName="parentText" presStyleLbl="node1" presStyleIdx="3" presStyleCnt="4">
        <dgm:presLayoutVars>
          <dgm:chMax val="0"/>
          <dgm:bulletEnabled val="1"/>
        </dgm:presLayoutVars>
      </dgm:prSet>
      <dgm:spPr/>
    </dgm:pt>
  </dgm:ptLst>
  <dgm:cxnLst>
    <dgm:cxn modelId="{4BE24D08-9DDE-45B7-B151-5457B61E049C}" type="presOf" srcId="{81C09217-629F-48A4-98A0-6F41F5521FE7}" destId="{BB5EEA33-3439-4B0E-A914-F7733FDE7A3B}" srcOrd="0" destOrd="0" presId="urn:microsoft.com/office/officeart/2005/8/layout/vList2"/>
    <dgm:cxn modelId="{E8B6542F-95AE-4FDC-BDFD-03EE68F88D28}" type="presOf" srcId="{703BABB0-47C7-496B-9BB6-6CE4D4BA7F21}" destId="{612C2FFB-4B83-4B96-B31D-7C5E645FD113}" srcOrd="0" destOrd="0" presId="urn:microsoft.com/office/officeart/2005/8/layout/vList2"/>
    <dgm:cxn modelId="{1684E02F-F97D-43C1-82CA-BCFF1BA47C2B}" srcId="{7E4BA4BE-7752-45D7-8760-9F7ECD35FB8A}" destId="{703BABB0-47C7-496B-9BB6-6CE4D4BA7F21}" srcOrd="0" destOrd="0" parTransId="{F2CAC0D2-6188-4B72-937C-43F688C622F8}" sibTransId="{F491A06C-35B4-4D48-9BF5-C2A523A12937}"/>
    <dgm:cxn modelId="{12B94F3A-B3AE-413C-98DB-7468C9E41335}" type="presOf" srcId="{5C6C029B-B929-42F8-A0F4-5E1B7EE52823}" destId="{DCB9CC7E-AE69-4530-B69F-9A1D93BFEF46}" srcOrd="0" destOrd="0" presId="urn:microsoft.com/office/officeart/2005/8/layout/vList2"/>
    <dgm:cxn modelId="{DF7A9649-B6C0-4214-A42E-59D196FDE3FC}" srcId="{7E4BA4BE-7752-45D7-8760-9F7ECD35FB8A}" destId="{81C09217-629F-48A4-98A0-6F41F5521FE7}" srcOrd="3" destOrd="0" parTransId="{B070C03F-2B7B-4CAB-8F13-8B00DB370ED2}" sibTransId="{1917CFEA-0487-4D04-94D3-DCF4EF574853}"/>
    <dgm:cxn modelId="{C32D236F-1078-4240-9724-CFE832E25E14}" type="presOf" srcId="{4D705AE1-28D8-4EAD-AB40-7EEB041E9BD9}" destId="{B38D8B85-7C07-49B9-8FD4-E838390B12E3}" srcOrd="0" destOrd="0" presId="urn:microsoft.com/office/officeart/2005/8/layout/vList2"/>
    <dgm:cxn modelId="{C8785173-EDC2-40C1-A0A3-1CA1539B18ED}" type="presOf" srcId="{7E4BA4BE-7752-45D7-8760-9F7ECD35FB8A}" destId="{95D6E51F-1EBC-497C-AE58-2AB65EAD1E66}" srcOrd="0" destOrd="0" presId="urn:microsoft.com/office/officeart/2005/8/layout/vList2"/>
    <dgm:cxn modelId="{85F26F76-7BF3-4B23-A5B0-8D719FDB54F1}" srcId="{7E4BA4BE-7752-45D7-8760-9F7ECD35FB8A}" destId="{5C6C029B-B929-42F8-A0F4-5E1B7EE52823}" srcOrd="2" destOrd="0" parTransId="{6EC73B2C-DD76-4801-AB27-81FA86D573FA}" sibTransId="{8088BA06-66D4-4860-B41F-D92B91EEA8A6}"/>
    <dgm:cxn modelId="{ADD18284-871B-45A9-A016-6F9F8BC1D547}" srcId="{7E4BA4BE-7752-45D7-8760-9F7ECD35FB8A}" destId="{4D705AE1-28D8-4EAD-AB40-7EEB041E9BD9}" srcOrd="1" destOrd="0" parTransId="{485D77B3-FBBE-4E6E-B9CF-91CC16041FA3}" sibTransId="{B5543A47-353E-440E-8067-4372644C19AF}"/>
    <dgm:cxn modelId="{64B26543-C4E4-41AD-AF9C-9CAA13D28BC4}" type="presParOf" srcId="{95D6E51F-1EBC-497C-AE58-2AB65EAD1E66}" destId="{612C2FFB-4B83-4B96-B31D-7C5E645FD113}" srcOrd="0" destOrd="0" presId="urn:microsoft.com/office/officeart/2005/8/layout/vList2"/>
    <dgm:cxn modelId="{1D27BD0B-1BDD-4545-9960-AD5AEF34C733}" type="presParOf" srcId="{95D6E51F-1EBC-497C-AE58-2AB65EAD1E66}" destId="{CF84B927-D35F-4A3C-9983-A582BDF53199}" srcOrd="1" destOrd="0" presId="urn:microsoft.com/office/officeart/2005/8/layout/vList2"/>
    <dgm:cxn modelId="{62DA5882-642E-42D3-ABCE-C455F2F2DE2D}" type="presParOf" srcId="{95D6E51F-1EBC-497C-AE58-2AB65EAD1E66}" destId="{B38D8B85-7C07-49B9-8FD4-E838390B12E3}" srcOrd="2" destOrd="0" presId="urn:microsoft.com/office/officeart/2005/8/layout/vList2"/>
    <dgm:cxn modelId="{5DCCBD8C-2767-43BD-A964-8E97D1B66B57}" type="presParOf" srcId="{95D6E51F-1EBC-497C-AE58-2AB65EAD1E66}" destId="{C973E72E-CB44-432F-9B7C-3466CCF6EDEA}" srcOrd="3" destOrd="0" presId="urn:microsoft.com/office/officeart/2005/8/layout/vList2"/>
    <dgm:cxn modelId="{CF2A1BBE-E8B2-488F-8ADF-D81FAF5E4E84}" type="presParOf" srcId="{95D6E51F-1EBC-497C-AE58-2AB65EAD1E66}" destId="{DCB9CC7E-AE69-4530-B69F-9A1D93BFEF46}" srcOrd="4" destOrd="0" presId="urn:microsoft.com/office/officeart/2005/8/layout/vList2"/>
    <dgm:cxn modelId="{3AFB978A-D76C-4A9C-905C-B3E0D1F1412B}" type="presParOf" srcId="{95D6E51F-1EBC-497C-AE58-2AB65EAD1E66}" destId="{F8EEA5BA-7AFA-47D4-96D5-C1B79B4B2068}" srcOrd="5" destOrd="0" presId="urn:microsoft.com/office/officeart/2005/8/layout/vList2"/>
    <dgm:cxn modelId="{D1A2BCEA-39B9-430B-8487-61CFDE5EC85F}" type="presParOf" srcId="{95D6E51F-1EBC-497C-AE58-2AB65EAD1E66}" destId="{BB5EEA33-3439-4B0E-A914-F7733FDE7A3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163567-0286-48BD-98A4-4C185E7227D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6889AA0-3FA2-421E-B400-C543B6D05282}">
      <dgm:prSet/>
      <dgm:spPr/>
      <dgm:t>
        <a:bodyPr/>
        <a:lstStyle/>
        <a:p>
          <a:r>
            <a:rPr lang="en-US" dirty="0"/>
            <a:t>Approximate 11-year cycles with maximums and minimums, discovered 1843 by Heinrich Schwab</a:t>
          </a:r>
        </a:p>
      </dgm:t>
    </dgm:pt>
    <dgm:pt modelId="{9C2E1331-2FA2-4216-B8DD-AED42BA38922}" type="parTrans" cxnId="{2AF8656D-5F17-446A-957E-4B40E441F14E}">
      <dgm:prSet/>
      <dgm:spPr/>
      <dgm:t>
        <a:bodyPr/>
        <a:lstStyle/>
        <a:p>
          <a:endParaRPr lang="en-US"/>
        </a:p>
      </dgm:t>
    </dgm:pt>
    <dgm:pt modelId="{113CA8FE-147D-4C50-B952-7C410BAD68E4}" type="sibTrans" cxnId="{2AF8656D-5F17-446A-957E-4B40E441F14E}">
      <dgm:prSet/>
      <dgm:spPr/>
      <dgm:t>
        <a:bodyPr/>
        <a:lstStyle/>
        <a:p>
          <a:endParaRPr lang="en-US"/>
        </a:p>
      </dgm:t>
    </dgm:pt>
    <dgm:pt modelId="{06C7FEAE-8D44-487A-9714-B6D9E5C879FC}">
      <dgm:prSet/>
      <dgm:spPr/>
      <dgm:t>
        <a:bodyPr/>
        <a:lstStyle/>
        <a:p>
          <a:r>
            <a:rPr lang="en-US"/>
            <a:t>Complete solar cycle  is about 22 years</a:t>
          </a:r>
        </a:p>
      </dgm:t>
    </dgm:pt>
    <dgm:pt modelId="{723D046D-988F-4049-810C-44A7CABB1EF4}" type="parTrans" cxnId="{6DF33E3C-BE15-45C9-BB0B-0A4AD6F8A74F}">
      <dgm:prSet/>
      <dgm:spPr/>
      <dgm:t>
        <a:bodyPr/>
        <a:lstStyle/>
        <a:p>
          <a:endParaRPr lang="en-US"/>
        </a:p>
      </dgm:t>
    </dgm:pt>
    <dgm:pt modelId="{F022F05E-16F5-4118-A7D3-47F5DFE6F6C5}" type="sibTrans" cxnId="{6DF33E3C-BE15-45C9-BB0B-0A4AD6F8A74F}">
      <dgm:prSet/>
      <dgm:spPr/>
      <dgm:t>
        <a:bodyPr/>
        <a:lstStyle/>
        <a:p>
          <a:endParaRPr lang="en-US"/>
        </a:p>
      </dgm:t>
    </dgm:pt>
    <dgm:pt modelId="{0711246D-1F52-44D6-9AD0-28A90BE63CC8}">
      <dgm:prSet/>
      <dgm:spPr/>
      <dgm:t>
        <a:bodyPr/>
        <a:lstStyle/>
        <a:p>
          <a:r>
            <a:rPr lang="en-US"/>
            <a:t>Which cycle is the most intense on record? Cycle 19 started in 1954</a:t>
          </a:r>
        </a:p>
      </dgm:t>
    </dgm:pt>
    <dgm:pt modelId="{CF0BDF00-1878-408D-8C43-7E8EB0B90047}" type="parTrans" cxnId="{09712500-6D62-434C-BA17-8F0D3F24ACCB}">
      <dgm:prSet/>
      <dgm:spPr/>
      <dgm:t>
        <a:bodyPr/>
        <a:lstStyle/>
        <a:p>
          <a:endParaRPr lang="en-US"/>
        </a:p>
      </dgm:t>
    </dgm:pt>
    <dgm:pt modelId="{B852ED6F-62E6-4C20-816C-8A7F107898C0}" type="sibTrans" cxnId="{09712500-6D62-434C-BA17-8F0D3F24ACCB}">
      <dgm:prSet/>
      <dgm:spPr/>
      <dgm:t>
        <a:bodyPr/>
        <a:lstStyle/>
        <a:p>
          <a:endParaRPr lang="en-US"/>
        </a:p>
      </dgm:t>
    </dgm:pt>
    <dgm:pt modelId="{4E30C1E1-B7FC-47D4-A74C-23FD7D7910BF}">
      <dgm:prSet/>
      <dgm:spPr/>
      <dgm:t>
        <a:bodyPr/>
        <a:lstStyle/>
        <a:p>
          <a:r>
            <a:rPr lang="en-US"/>
            <a:t>One </a:t>
          </a:r>
          <a:r>
            <a:rPr lang="en-US" dirty="0"/>
            <a:t>of the </a:t>
          </a:r>
          <a:r>
            <a:rPr lang="en-US"/>
            <a:t>smallest cycles </a:t>
          </a:r>
          <a:r>
            <a:rPr lang="en-US" dirty="0"/>
            <a:t>in the last 100 years? Cycle 24</a:t>
          </a:r>
        </a:p>
      </dgm:t>
    </dgm:pt>
    <dgm:pt modelId="{09A94C05-1187-4E36-86E7-2AF3977EA499}" type="parTrans" cxnId="{0947EAA0-DD00-484E-8BF1-6F81111FFA57}">
      <dgm:prSet/>
      <dgm:spPr/>
      <dgm:t>
        <a:bodyPr/>
        <a:lstStyle/>
        <a:p>
          <a:endParaRPr lang="en-US"/>
        </a:p>
      </dgm:t>
    </dgm:pt>
    <dgm:pt modelId="{45BD8522-D51E-48F5-BC0D-C9496302E728}" type="sibTrans" cxnId="{0947EAA0-DD00-484E-8BF1-6F81111FFA57}">
      <dgm:prSet/>
      <dgm:spPr/>
      <dgm:t>
        <a:bodyPr/>
        <a:lstStyle/>
        <a:p>
          <a:endParaRPr lang="en-US"/>
        </a:p>
      </dgm:t>
    </dgm:pt>
    <dgm:pt modelId="{3E333421-96DB-45E9-B2E2-2438DCBFBBD2}">
      <dgm:prSet/>
      <dgm:spPr/>
      <dgm:t>
        <a:bodyPr/>
        <a:lstStyle/>
        <a:p>
          <a:r>
            <a:rPr lang="en-US"/>
            <a:t>Which solar cycle are we in now?</a:t>
          </a:r>
        </a:p>
      </dgm:t>
    </dgm:pt>
    <dgm:pt modelId="{74BCCA89-8EBE-484A-9279-FD632813DF3D}" type="parTrans" cxnId="{A0B69A7A-6049-4DAF-98E2-C4503BDC955E}">
      <dgm:prSet/>
      <dgm:spPr/>
      <dgm:t>
        <a:bodyPr/>
        <a:lstStyle/>
        <a:p>
          <a:endParaRPr lang="en-US"/>
        </a:p>
      </dgm:t>
    </dgm:pt>
    <dgm:pt modelId="{31DBBC00-469F-4528-8321-8CEEFCC787CD}" type="sibTrans" cxnId="{A0B69A7A-6049-4DAF-98E2-C4503BDC955E}">
      <dgm:prSet/>
      <dgm:spPr/>
      <dgm:t>
        <a:bodyPr/>
        <a:lstStyle/>
        <a:p>
          <a:endParaRPr lang="en-US"/>
        </a:p>
      </dgm:t>
    </dgm:pt>
    <dgm:pt modelId="{AF72E471-D963-4325-98B0-5724273679BF}" type="pres">
      <dgm:prSet presAssocID="{FE163567-0286-48BD-98A4-4C185E7227D1}" presName="linear" presStyleCnt="0">
        <dgm:presLayoutVars>
          <dgm:animLvl val="lvl"/>
          <dgm:resizeHandles val="exact"/>
        </dgm:presLayoutVars>
      </dgm:prSet>
      <dgm:spPr/>
    </dgm:pt>
    <dgm:pt modelId="{3064774D-543A-4996-A3ED-61F7DC91A50A}" type="pres">
      <dgm:prSet presAssocID="{66889AA0-3FA2-421E-B400-C543B6D05282}" presName="parentText" presStyleLbl="node1" presStyleIdx="0" presStyleCnt="5">
        <dgm:presLayoutVars>
          <dgm:chMax val="0"/>
          <dgm:bulletEnabled val="1"/>
        </dgm:presLayoutVars>
      </dgm:prSet>
      <dgm:spPr/>
    </dgm:pt>
    <dgm:pt modelId="{ED05B363-F490-4139-953C-FBBEA472456E}" type="pres">
      <dgm:prSet presAssocID="{113CA8FE-147D-4C50-B952-7C410BAD68E4}" presName="spacer" presStyleCnt="0"/>
      <dgm:spPr/>
    </dgm:pt>
    <dgm:pt modelId="{4494246D-074D-4F73-BFC2-1B21C1C6E559}" type="pres">
      <dgm:prSet presAssocID="{06C7FEAE-8D44-487A-9714-B6D9E5C879FC}" presName="parentText" presStyleLbl="node1" presStyleIdx="1" presStyleCnt="5">
        <dgm:presLayoutVars>
          <dgm:chMax val="0"/>
          <dgm:bulletEnabled val="1"/>
        </dgm:presLayoutVars>
      </dgm:prSet>
      <dgm:spPr/>
    </dgm:pt>
    <dgm:pt modelId="{41CB6EBB-4E2F-4AFB-8725-23FCC18AB677}" type="pres">
      <dgm:prSet presAssocID="{F022F05E-16F5-4118-A7D3-47F5DFE6F6C5}" presName="spacer" presStyleCnt="0"/>
      <dgm:spPr/>
    </dgm:pt>
    <dgm:pt modelId="{03091940-DB91-4241-A094-999EA6823DA6}" type="pres">
      <dgm:prSet presAssocID="{0711246D-1F52-44D6-9AD0-28A90BE63CC8}" presName="parentText" presStyleLbl="node1" presStyleIdx="2" presStyleCnt="5">
        <dgm:presLayoutVars>
          <dgm:chMax val="0"/>
          <dgm:bulletEnabled val="1"/>
        </dgm:presLayoutVars>
      </dgm:prSet>
      <dgm:spPr/>
    </dgm:pt>
    <dgm:pt modelId="{CB9A00CC-771D-4E7A-8C50-C649E36A88A9}" type="pres">
      <dgm:prSet presAssocID="{B852ED6F-62E6-4C20-816C-8A7F107898C0}" presName="spacer" presStyleCnt="0"/>
      <dgm:spPr/>
    </dgm:pt>
    <dgm:pt modelId="{CAD6B91B-491F-4120-BB10-BE1A01C06B58}" type="pres">
      <dgm:prSet presAssocID="{4E30C1E1-B7FC-47D4-A74C-23FD7D7910BF}" presName="parentText" presStyleLbl="node1" presStyleIdx="3" presStyleCnt="5">
        <dgm:presLayoutVars>
          <dgm:chMax val="0"/>
          <dgm:bulletEnabled val="1"/>
        </dgm:presLayoutVars>
      </dgm:prSet>
      <dgm:spPr/>
    </dgm:pt>
    <dgm:pt modelId="{48BDC596-ACA4-4866-ACC5-05F7BB091EB7}" type="pres">
      <dgm:prSet presAssocID="{45BD8522-D51E-48F5-BC0D-C9496302E728}" presName="spacer" presStyleCnt="0"/>
      <dgm:spPr/>
    </dgm:pt>
    <dgm:pt modelId="{46176D16-67C4-4EFB-AB88-2C6C5AC99422}" type="pres">
      <dgm:prSet presAssocID="{3E333421-96DB-45E9-B2E2-2438DCBFBBD2}" presName="parentText" presStyleLbl="node1" presStyleIdx="4" presStyleCnt="5">
        <dgm:presLayoutVars>
          <dgm:chMax val="0"/>
          <dgm:bulletEnabled val="1"/>
        </dgm:presLayoutVars>
      </dgm:prSet>
      <dgm:spPr/>
    </dgm:pt>
  </dgm:ptLst>
  <dgm:cxnLst>
    <dgm:cxn modelId="{09712500-6D62-434C-BA17-8F0D3F24ACCB}" srcId="{FE163567-0286-48BD-98A4-4C185E7227D1}" destId="{0711246D-1F52-44D6-9AD0-28A90BE63CC8}" srcOrd="2" destOrd="0" parTransId="{CF0BDF00-1878-408D-8C43-7E8EB0B90047}" sibTransId="{B852ED6F-62E6-4C20-816C-8A7F107898C0}"/>
    <dgm:cxn modelId="{6DF33E3C-BE15-45C9-BB0B-0A4AD6F8A74F}" srcId="{FE163567-0286-48BD-98A4-4C185E7227D1}" destId="{06C7FEAE-8D44-487A-9714-B6D9E5C879FC}" srcOrd="1" destOrd="0" parTransId="{723D046D-988F-4049-810C-44A7CABB1EF4}" sibTransId="{F022F05E-16F5-4118-A7D3-47F5DFE6F6C5}"/>
    <dgm:cxn modelId="{6CFC1364-424D-43FC-AD19-2661EA21312B}" type="presOf" srcId="{06C7FEAE-8D44-487A-9714-B6D9E5C879FC}" destId="{4494246D-074D-4F73-BFC2-1B21C1C6E559}" srcOrd="0" destOrd="0" presId="urn:microsoft.com/office/officeart/2005/8/layout/vList2"/>
    <dgm:cxn modelId="{2AF8656D-5F17-446A-957E-4B40E441F14E}" srcId="{FE163567-0286-48BD-98A4-4C185E7227D1}" destId="{66889AA0-3FA2-421E-B400-C543B6D05282}" srcOrd="0" destOrd="0" parTransId="{9C2E1331-2FA2-4216-B8DD-AED42BA38922}" sibTransId="{113CA8FE-147D-4C50-B952-7C410BAD68E4}"/>
    <dgm:cxn modelId="{0CD9BD71-02CB-474D-A2FF-834CB29C885B}" type="presOf" srcId="{4E30C1E1-B7FC-47D4-A74C-23FD7D7910BF}" destId="{CAD6B91B-491F-4120-BB10-BE1A01C06B58}" srcOrd="0" destOrd="0" presId="urn:microsoft.com/office/officeart/2005/8/layout/vList2"/>
    <dgm:cxn modelId="{76279B76-0412-4D83-BB37-754C66E1A61F}" type="presOf" srcId="{66889AA0-3FA2-421E-B400-C543B6D05282}" destId="{3064774D-543A-4996-A3ED-61F7DC91A50A}" srcOrd="0" destOrd="0" presId="urn:microsoft.com/office/officeart/2005/8/layout/vList2"/>
    <dgm:cxn modelId="{A0B69A7A-6049-4DAF-98E2-C4503BDC955E}" srcId="{FE163567-0286-48BD-98A4-4C185E7227D1}" destId="{3E333421-96DB-45E9-B2E2-2438DCBFBBD2}" srcOrd="4" destOrd="0" parTransId="{74BCCA89-8EBE-484A-9279-FD632813DF3D}" sibTransId="{31DBBC00-469F-4528-8321-8CEEFCC787CD}"/>
    <dgm:cxn modelId="{0947EAA0-DD00-484E-8BF1-6F81111FFA57}" srcId="{FE163567-0286-48BD-98A4-4C185E7227D1}" destId="{4E30C1E1-B7FC-47D4-A74C-23FD7D7910BF}" srcOrd="3" destOrd="0" parTransId="{09A94C05-1187-4E36-86E7-2AF3977EA499}" sibTransId="{45BD8522-D51E-48F5-BC0D-C9496302E728}"/>
    <dgm:cxn modelId="{8E2FFBC2-F1C2-40A5-9548-B95FB6352613}" type="presOf" srcId="{3E333421-96DB-45E9-B2E2-2438DCBFBBD2}" destId="{46176D16-67C4-4EFB-AB88-2C6C5AC99422}" srcOrd="0" destOrd="0" presId="urn:microsoft.com/office/officeart/2005/8/layout/vList2"/>
    <dgm:cxn modelId="{D093A4C5-44DC-43BC-B561-8624595FC5B5}" type="presOf" srcId="{0711246D-1F52-44D6-9AD0-28A90BE63CC8}" destId="{03091940-DB91-4241-A094-999EA6823DA6}" srcOrd="0" destOrd="0" presId="urn:microsoft.com/office/officeart/2005/8/layout/vList2"/>
    <dgm:cxn modelId="{8F9359D3-90D0-41FE-BF5E-340545BD5E1C}" type="presOf" srcId="{FE163567-0286-48BD-98A4-4C185E7227D1}" destId="{AF72E471-D963-4325-98B0-5724273679BF}" srcOrd="0" destOrd="0" presId="urn:microsoft.com/office/officeart/2005/8/layout/vList2"/>
    <dgm:cxn modelId="{47ED35AE-5F3C-4368-888D-21F4FD07D87C}" type="presParOf" srcId="{AF72E471-D963-4325-98B0-5724273679BF}" destId="{3064774D-543A-4996-A3ED-61F7DC91A50A}" srcOrd="0" destOrd="0" presId="urn:microsoft.com/office/officeart/2005/8/layout/vList2"/>
    <dgm:cxn modelId="{0B61777F-E679-4A1A-A52F-C92438E30FBB}" type="presParOf" srcId="{AF72E471-D963-4325-98B0-5724273679BF}" destId="{ED05B363-F490-4139-953C-FBBEA472456E}" srcOrd="1" destOrd="0" presId="urn:microsoft.com/office/officeart/2005/8/layout/vList2"/>
    <dgm:cxn modelId="{6F52083D-FB0B-404A-B040-A6582C8A1B0A}" type="presParOf" srcId="{AF72E471-D963-4325-98B0-5724273679BF}" destId="{4494246D-074D-4F73-BFC2-1B21C1C6E559}" srcOrd="2" destOrd="0" presId="urn:microsoft.com/office/officeart/2005/8/layout/vList2"/>
    <dgm:cxn modelId="{24CBB237-5241-4F77-9DEC-57903D67CC48}" type="presParOf" srcId="{AF72E471-D963-4325-98B0-5724273679BF}" destId="{41CB6EBB-4E2F-4AFB-8725-23FCC18AB677}" srcOrd="3" destOrd="0" presId="urn:microsoft.com/office/officeart/2005/8/layout/vList2"/>
    <dgm:cxn modelId="{59AF85B5-68AE-4A6B-99D3-1CF9940E403E}" type="presParOf" srcId="{AF72E471-D963-4325-98B0-5724273679BF}" destId="{03091940-DB91-4241-A094-999EA6823DA6}" srcOrd="4" destOrd="0" presId="urn:microsoft.com/office/officeart/2005/8/layout/vList2"/>
    <dgm:cxn modelId="{1C8669C2-D5A8-4CD5-9B39-437A8B5A2F1A}" type="presParOf" srcId="{AF72E471-D963-4325-98B0-5724273679BF}" destId="{CB9A00CC-771D-4E7A-8C50-C649E36A88A9}" srcOrd="5" destOrd="0" presId="urn:microsoft.com/office/officeart/2005/8/layout/vList2"/>
    <dgm:cxn modelId="{74D98852-5927-4C47-A71A-D071CB2AB4C8}" type="presParOf" srcId="{AF72E471-D963-4325-98B0-5724273679BF}" destId="{CAD6B91B-491F-4120-BB10-BE1A01C06B58}" srcOrd="6" destOrd="0" presId="urn:microsoft.com/office/officeart/2005/8/layout/vList2"/>
    <dgm:cxn modelId="{7102EF9A-EF8A-4110-B2F0-FB85FBBD0D35}" type="presParOf" srcId="{AF72E471-D963-4325-98B0-5724273679BF}" destId="{48BDC596-ACA4-4866-ACC5-05F7BB091EB7}" srcOrd="7" destOrd="0" presId="urn:microsoft.com/office/officeart/2005/8/layout/vList2"/>
    <dgm:cxn modelId="{254F9732-9F07-4C13-B919-F65544ABCF36}" type="presParOf" srcId="{AF72E471-D963-4325-98B0-5724273679BF}" destId="{46176D16-67C4-4EFB-AB88-2C6C5AC9942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39633E-5083-4F6D-9C11-8CFB52DF064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7F33B3B-4B18-4BB7-A325-2787780601BA}">
      <dgm:prSet/>
      <dgm:spPr/>
      <dgm:t>
        <a:bodyPr/>
        <a:lstStyle/>
        <a:p>
          <a:r>
            <a:rPr lang="en-US" dirty="0"/>
            <a:t>Magnetic fields under the surface are longitudinal, they run north and south</a:t>
          </a:r>
        </a:p>
      </dgm:t>
    </dgm:pt>
    <dgm:pt modelId="{172A7F41-0701-41F3-9461-89CA72A77BD7}" type="parTrans" cxnId="{6E34BE7C-288F-4761-B140-F70067084713}">
      <dgm:prSet/>
      <dgm:spPr/>
      <dgm:t>
        <a:bodyPr/>
        <a:lstStyle/>
        <a:p>
          <a:endParaRPr lang="en-US"/>
        </a:p>
      </dgm:t>
    </dgm:pt>
    <dgm:pt modelId="{506CE77D-66D1-432B-9EDC-19A64AF8344A}" type="sibTrans" cxnId="{6E34BE7C-288F-4761-B140-F70067084713}">
      <dgm:prSet/>
      <dgm:spPr/>
      <dgm:t>
        <a:bodyPr/>
        <a:lstStyle/>
        <a:p>
          <a:endParaRPr lang="en-US"/>
        </a:p>
      </dgm:t>
    </dgm:pt>
    <dgm:pt modelId="{7F662CED-79AA-470E-AED9-A17FD6FCED2E}">
      <dgm:prSet/>
      <dgm:spPr/>
      <dgm:t>
        <a:bodyPr/>
        <a:lstStyle/>
        <a:p>
          <a:r>
            <a:rPr lang="en-US" dirty="0"/>
            <a:t>Rotation speeds between equator and poles are different </a:t>
          </a:r>
        </a:p>
      </dgm:t>
    </dgm:pt>
    <dgm:pt modelId="{8ECACB84-4211-40FC-8822-B43D754BFD14}" type="parTrans" cxnId="{3A5F4D61-35E8-4545-AB60-77C6587B1694}">
      <dgm:prSet/>
      <dgm:spPr/>
      <dgm:t>
        <a:bodyPr/>
        <a:lstStyle/>
        <a:p>
          <a:endParaRPr lang="en-US"/>
        </a:p>
      </dgm:t>
    </dgm:pt>
    <dgm:pt modelId="{D1EBB611-3749-4243-B964-1D163E787173}" type="sibTrans" cxnId="{3A5F4D61-35E8-4545-AB60-77C6587B1694}">
      <dgm:prSet/>
      <dgm:spPr/>
      <dgm:t>
        <a:bodyPr/>
        <a:lstStyle/>
        <a:p>
          <a:endParaRPr lang="en-US"/>
        </a:p>
      </dgm:t>
    </dgm:pt>
    <dgm:pt modelId="{0457738A-B933-4315-B63B-99F7B2921E76}">
      <dgm:prSet/>
      <dgm:spPr/>
      <dgm:t>
        <a:bodyPr/>
        <a:lstStyle/>
        <a:p>
          <a:r>
            <a:rPr lang="en-US" dirty="0"/>
            <a:t>This slowly causes bending and distortion of magnetic fields</a:t>
          </a:r>
        </a:p>
      </dgm:t>
    </dgm:pt>
    <dgm:pt modelId="{6A89741B-9D39-4F11-8B57-3438EDF6DCDE}" type="parTrans" cxnId="{4BC687B8-7C2E-4781-B403-10E345BD910E}">
      <dgm:prSet/>
      <dgm:spPr/>
      <dgm:t>
        <a:bodyPr/>
        <a:lstStyle/>
        <a:p>
          <a:endParaRPr lang="en-US"/>
        </a:p>
      </dgm:t>
    </dgm:pt>
    <dgm:pt modelId="{3DDF715A-3C0C-4AF9-9E7E-F9177FA7CADC}" type="sibTrans" cxnId="{4BC687B8-7C2E-4781-B403-10E345BD910E}">
      <dgm:prSet/>
      <dgm:spPr/>
      <dgm:t>
        <a:bodyPr/>
        <a:lstStyle/>
        <a:p>
          <a:endParaRPr lang="en-US"/>
        </a:p>
      </dgm:t>
    </dgm:pt>
    <dgm:pt modelId="{C301C5F4-1A76-4989-98E8-7F07F395D72E}">
      <dgm:prSet/>
      <dgm:spPr/>
      <dgm:t>
        <a:bodyPr/>
        <a:lstStyle/>
        <a:p>
          <a:r>
            <a:rPr lang="en-US"/>
            <a:t>Leading to an east to west direction</a:t>
          </a:r>
        </a:p>
      </dgm:t>
    </dgm:pt>
    <dgm:pt modelId="{5CC2D3F4-18D0-4E52-8E5C-106683B5453E}" type="parTrans" cxnId="{128CC9E6-137F-46A1-AA8D-7304D2EC26E3}">
      <dgm:prSet/>
      <dgm:spPr/>
      <dgm:t>
        <a:bodyPr/>
        <a:lstStyle/>
        <a:p>
          <a:endParaRPr lang="en-US"/>
        </a:p>
      </dgm:t>
    </dgm:pt>
    <dgm:pt modelId="{3EB9E911-86F8-410C-9368-3060710380EF}" type="sibTrans" cxnId="{128CC9E6-137F-46A1-AA8D-7304D2EC26E3}">
      <dgm:prSet/>
      <dgm:spPr/>
      <dgm:t>
        <a:bodyPr/>
        <a:lstStyle/>
        <a:p>
          <a:endParaRPr lang="en-US"/>
        </a:p>
      </dgm:t>
    </dgm:pt>
    <dgm:pt modelId="{6BD2FD8C-3728-4902-9435-D7F390A5D291}">
      <dgm:prSet/>
      <dgm:spPr/>
      <dgm:t>
        <a:bodyPr/>
        <a:lstStyle/>
        <a:p>
          <a:r>
            <a:rPr lang="en-US"/>
            <a:t>This develops tremendous energy, and they break through the surface of sun</a:t>
          </a:r>
        </a:p>
      </dgm:t>
    </dgm:pt>
    <dgm:pt modelId="{E15B56A9-E640-4CD2-94BF-F5EE80A67FD4}" type="parTrans" cxnId="{C20E7C29-9D97-47E2-86A9-CCEEDE706B93}">
      <dgm:prSet/>
      <dgm:spPr/>
      <dgm:t>
        <a:bodyPr/>
        <a:lstStyle/>
        <a:p>
          <a:endParaRPr lang="en-US"/>
        </a:p>
      </dgm:t>
    </dgm:pt>
    <dgm:pt modelId="{1B27F5AC-0344-48ED-B114-58697B240B65}" type="sibTrans" cxnId="{C20E7C29-9D97-47E2-86A9-CCEEDE706B93}">
      <dgm:prSet/>
      <dgm:spPr/>
      <dgm:t>
        <a:bodyPr/>
        <a:lstStyle/>
        <a:p>
          <a:endParaRPr lang="en-US"/>
        </a:p>
      </dgm:t>
    </dgm:pt>
    <dgm:pt modelId="{FE898898-9F14-4A53-8CF8-6092B306900F}">
      <dgm:prSet/>
      <dgm:spPr/>
      <dgm:t>
        <a:bodyPr/>
        <a:lstStyle/>
        <a:p>
          <a:r>
            <a:rPr lang="en-US"/>
            <a:t>Huge magnetic loops form with cooling at that region</a:t>
          </a:r>
        </a:p>
      </dgm:t>
    </dgm:pt>
    <dgm:pt modelId="{DB0466A2-4C97-4270-9CA7-2B706BD36332}" type="parTrans" cxnId="{9FE633E4-93C6-40DF-B271-9E79048787BA}">
      <dgm:prSet/>
      <dgm:spPr/>
      <dgm:t>
        <a:bodyPr/>
        <a:lstStyle/>
        <a:p>
          <a:endParaRPr lang="en-US"/>
        </a:p>
      </dgm:t>
    </dgm:pt>
    <dgm:pt modelId="{8CDF5639-0B45-47BD-9896-E2BD02A48A42}" type="sibTrans" cxnId="{9FE633E4-93C6-40DF-B271-9E79048787BA}">
      <dgm:prSet/>
      <dgm:spPr/>
      <dgm:t>
        <a:bodyPr/>
        <a:lstStyle/>
        <a:p>
          <a:endParaRPr lang="en-US"/>
        </a:p>
      </dgm:t>
    </dgm:pt>
    <dgm:pt modelId="{62508ADF-B930-4579-9702-2ADFB5A4E92F}" type="pres">
      <dgm:prSet presAssocID="{8139633E-5083-4F6D-9C11-8CFB52DF0644}" presName="linear" presStyleCnt="0">
        <dgm:presLayoutVars>
          <dgm:animLvl val="lvl"/>
          <dgm:resizeHandles val="exact"/>
        </dgm:presLayoutVars>
      </dgm:prSet>
      <dgm:spPr/>
    </dgm:pt>
    <dgm:pt modelId="{C646F05A-E8DF-40F2-B6FB-A71F25C0CDF0}" type="pres">
      <dgm:prSet presAssocID="{C7F33B3B-4B18-4BB7-A325-2787780601BA}" presName="parentText" presStyleLbl="node1" presStyleIdx="0" presStyleCnt="6">
        <dgm:presLayoutVars>
          <dgm:chMax val="0"/>
          <dgm:bulletEnabled val="1"/>
        </dgm:presLayoutVars>
      </dgm:prSet>
      <dgm:spPr/>
    </dgm:pt>
    <dgm:pt modelId="{827B4D7B-461C-4A9B-AE53-B3A504C3F567}" type="pres">
      <dgm:prSet presAssocID="{506CE77D-66D1-432B-9EDC-19A64AF8344A}" presName="spacer" presStyleCnt="0"/>
      <dgm:spPr/>
    </dgm:pt>
    <dgm:pt modelId="{2F87D7CF-F9A7-4A89-B947-90AA564FF6F4}" type="pres">
      <dgm:prSet presAssocID="{7F662CED-79AA-470E-AED9-A17FD6FCED2E}" presName="parentText" presStyleLbl="node1" presStyleIdx="1" presStyleCnt="6">
        <dgm:presLayoutVars>
          <dgm:chMax val="0"/>
          <dgm:bulletEnabled val="1"/>
        </dgm:presLayoutVars>
      </dgm:prSet>
      <dgm:spPr/>
    </dgm:pt>
    <dgm:pt modelId="{6377896E-236A-4A05-8BCB-DC56FC9D125E}" type="pres">
      <dgm:prSet presAssocID="{D1EBB611-3749-4243-B964-1D163E787173}" presName="spacer" presStyleCnt="0"/>
      <dgm:spPr/>
    </dgm:pt>
    <dgm:pt modelId="{940AFFE4-73EA-48AA-8554-FC98B62F8F95}" type="pres">
      <dgm:prSet presAssocID="{0457738A-B933-4315-B63B-99F7B2921E76}" presName="parentText" presStyleLbl="node1" presStyleIdx="2" presStyleCnt="6">
        <dgm:presLayoutVars>
          <dgm:chMax val="0"/>
          <dgm:bulletEnabled val="1"/>
        </dgm:presLayoutVars>
      </dgm:prSet>
      <dgm:spPr/>
    </dgm:pt>
    <dgm:pt modelId="{8CB12ED1-3A30-4C29-91D4-A5E758CC52DA}" type="pres">
      <dgm:prSet presAssocID="{3DDF715A-3C0C-4AF9-9E7E-F9177FA7CADC}" presName="spacer" presStyleCnt="0"/>
      <dgm:spPr/>
    </dgm:pt>
    <dgm:pt modelId="{B3DEB1DA-641D-4805-AD9D-E0E558165E3F}" type="pres">
      <dgm:prSet presAssocID="{C301C5F4-1A76-4989-98E8-7F07F395D72E}" presName="parentText" presStyleLbl="node1" presStyleIdx="3" presStyleCnt="6">
        <dgm:presLayoutVars>
          <dgm:chMax val="0"/>
          <dgm:bulletEnabled val="1"/>
        </dgm:presLayoutVars>
      </dgm:prSet>
      <dgm:spPr/>
    </dgm:pt>
    <dgm:pt modelId="{1881B09F-7DCD-45D1-A63F-D0CECB6EDB00}" type="pres">
      <dgm:prSet presAssocID="{3EB9E911-86F8-410C-9368-3060710380EF}" presName="spacer" presStyleCnt="0"/>
      <dgm:spPr/>
    </dgm:pt>
    <dgm:pt modelId="{2A1A618A-D8BC-4A41-9689-D3D96998D504}" type="pres">
      <dgm:prSet presAssocID="{6BD2FD8C-3728-4902-9435-D7F390A5D291}" presName="parentText" presStyleLbl="node1" presStyleIdx="4" presStyleCnt="6">
        <dgm:presLayoutVars>
          <dgm:chMax val="0"/>
          <dgm:bulletEnabled val="1"/>
        </dgm:presLayoutVars>
      </dgm:prSet>
      <dgm:spPr/>
    </dgm:pt>
    <dgm:pt modelId="{C38A7426-2F6C-4907-AEBE-0761410E5EA9}" type="pres">
      <dgm:prSet presAssocID="{1B27F5AC-0344-48ED-B114-58697B240B65}" presName="spacer" presStyleCnt="0"/>
      <dgm:spPr/>
    </dgm:pt>
    <dgm:pt modelId="{41F07B6B-AEA9-4367-8BA4-36CD05DEF276}" type="pres">
      <dgm:prSet presAssocID="{FE898898-9F14-4A53-8CF8-6092B306900F}" presName="parentText" presStyleLbl="node1" presStyleIdx="5" presStyleCnt="6">
        <dgm:presLayoutVars>
          <dgm:chMax val="0"/>
          <dgm:bulletEnabled val="1"/>
        </dgm:presLayoutVars>
      </dgm:prSet>
      <dgm:spPr/>
    </dgm:pt>
  </dgm:ptLst>
  <dgm:cxnLst>
    <dgm:cxn modelId="{7AC7DA09-6E96-4EA1-A837-0516D03E1945}" type="presOf" srcId="{0457738A-B933-4315-B63B-99F7B2921E76}" destId="{940AFFE4-73EA-48AA-8554-FC98B62F8F95}" srcOrd="0" destOrd="0" presId="urn:microsoft.com/office/officeart/2005/8/layout/vList2"/>
    <dgm:cxn modelId="{8DB7B20F-6524-4338-BEE2-CB0152364E12}" type="presOf" srcId="{C301C5F4-1A76-4989-98E8-7F07F395D72E}" destId="{B3DEB1DA-641D-4805-AD9D-E0E558165E3F}" srcOrd="0" destOrd="0" presId="urn:microsoft.com/office/officeart/2005/8/layout/vList2"/>
    <dgm:cxn modelId="{B70FB017-8157-4018-A379-1C34F0DAC68E}" type="presOf" srcId="{7F662CED-79AA-470E-AED9-A17FD6FCED2E}" destId="{2F87D7CF-F9A7-4A89-B947-90AA564FF6F4}" srcOrd="0" destOrd="0" presId="urn:microsoft.com/office/officeart/2005/8/layout/vList2"/>
    <dgm:cxn modelId="{C20E7C29-9D97-47E2-86A9-CCEEDE706B93}" srcId="{8139633E-5083-4F6D-9C11-8CFB52DF0644}" destId="{6BD2FD8C-3728-4902-9435-D7F390A5D291}" srcOrd="4" destOrd="0" parTransId="{E15B56A9-E640-4CD2-94BF-F5EE80A67FD4}" sibTransId="{1B27F5AC-0344-48ED-B114-58697B240B65}"/>
    <dgm:cxn modelId="{460D435C-420A-4367-8DD2-FEAEE42F0286}" type="presOf" srcId="{6BD2FD8C-3728-4902-9435-D7F390A5D291}" destId="{2A1A618A-D8BC-4A41-9689-D3D96998D504}" srcOrd="0" destOrd="0" presId="urn:microsoft.com/office/officeart/2005/8/layout/vList2"/>
    <dgm:cxn modelId="{3A5F4D61-35E8-4545-AB60-77C6587B1694}" srcId="{8139633E-5083-4F6D-9C11-8CFB52DF0644}" destId="{7F662CED-79AA-470E-AED9-A17FD6FCED2E}" srcOrd="1" destOrd="0" parTransId="{8ECACB84-4211-40FC-8822-B43D754BFD14}" sibTransId="{D1EBB611-3749-4243-B964-1D163E787173}"/>
    <dgm:cxn modelId="{83608656-FA56-43C6-A686-8CCB9A6EABDC}" type="presOf" srcId="{8139633E-5083-4F6D-9C11-8CFB52DF0644}" destId="{62508ADF-B930-4579-9702-2ADFB5A4E92F}" srcOrd="0" destOrd="0" presId="urn:microsoft.com/office/officeart/2005/8/layout/vList2"/>
    <dgm:cxn modelId="{6E34BE7C-288F-4761-B140-F70067084713}" srcId="{8139633E-5083-4F6D-9C11-8CFB52DF0644}" destId="{C7F33B3B-4B18-4BB7-A325-2787780601BA}" srcOrd="0" destOrd="0" parTransId="{172A7F41-0701-41F3-9461-89CA72A77BD7}" sibTransId="{506CE77D-66D1-432B-9EDC-19A64AF8344A}"/>
    <dgm:cxn modelId="{AC1ABB89-4EE7-4CEA-9992-3A9BCF6AC58E}" type="presOf" srcId="{C7F33B3B-4B18-4BB7-A325-2787780601BA}" destId="{C646F05A-E8DF-40F2-B6FB-A71F25C0CDF0}" srcOrd="0" destOrd="0" presId="urn:microsoft.com/office/officeart/2005/8/layout/vList2"/>
    <dgm:cxn modelId="{4BC687B8-7C2E-4781-B403-10E345BD910E}" srcId="{8139633E-5083-4F6D-9C11-8CFB52DF0644}" destId="{0457738A-B933-4315-B63B-99F7B2921E76}" srcOrd="2" destOrd="0" parTransId="{6A89741B-9D39-4F11-8B57-3438EDF6DCDE}" sibTransId="{3DDF715A-3C0C-4AF9-9E7E-F9177FA7CADC}"/>
    <dgm:cxn modelId="{BF2D13C8-C840-43A7-A5FB-8D6FD62ACB3A}" type="presOf" srcId="{FE898898-9F14-4A53-8CF8-6092B306900F}" destId="{41F07B6B-AEA9-4367-8BA4-36CD05DEF276}" srcOrd="0" destOrd="0" presId="urn:microsoft.com/office/officeart/2005/8/layout/vList2"/>
    <dgm:cxn modelId="{9FE633E4-93C6-40DF-B271-9E79048787BA}" srcId="{8139633E-5083-4F6D-9C11-8CFB52DF0644}" destId="{FE898898-9F14-4A53-8CF8-6092B306900F}" srcOrd="5" destOrd="0" parTransId="{DB0466A2-4C97-4270-9CA7-2B706BD36332}" sibTransId="{8CDF5639-0B45-47BD-9896-E2BD02A48A42}"/>
    <dgm:cxn modelId="{128CC9E6-137F-46A1-AA8D-7304D2EC26E3}" srcId="{8139633E-5083-4F6D-9C11-8CFB52DF0644}" destId="{C301C5F4-1A76-4989-98E8-7F07F395D72E}" srcOrd="3" destOrd="0" parTransId="{5CC2D3F4-18D0-4E52-8E5C-106683B5453E}" sibTransId="{3EB9E911-86F8-410C-9368-3060710380EF}"/>
    <dgm:cxn modelId="{A9DD213A-721F-487B-8A7A-BDEC4F940C96}" type="presParOf" srcId="{62508ADF-B930-4579-9702-2ADFB5A4E92F}" destId="{C646F05A-E8DF-40F2-B6FB-A71F25C0CDF0}" srcOrd="0" destOrd="0" presId="urn:microsoft.com/office/officeart/2005/8/layout/vList2"/>
    <dgm:cxn modelId="{23794A6C-F0AC-4AD7-A212-9FA9713D6D8B}" type="presParOf" srcId="{62508ADF-B930-4579-9702-2ADFB5A4E92F}" destId="{827B4D7B-461C-4A9B-AE53-B3A504C3F567}" srcOrd="1" destOrd="0" presId="urn:microsoft.com/office/officeart/2005/8/layout/vList2"/>
    <dgm:cxn modelId="{D6636B41-629A-48DC-B8D1-6ED5F36ACC32}" type="presParOf" srcId="{62508ADF-B930-4579-9702-2ADFB5A4E92F}" destId="{2F87D7CF-F9A7-4A89-B947-90AA564FF6F4}" srcOrd="2" destOrd="0" presId="urn:microsoft.com/office/officeart/2005/8/layout/vList2"/>
    <dgm:cxn modelId="{5927D069-F177-4E3C-B5F4-547A47D217BE}" type="presParOf" srcId="{62508ADF-B930-4579-9702-2ADFB5A4E92F}" destId="{6377896E-236A-4A05-8BCB-DC56FC9D125E}" srcOrd="3" destOrd="0" presId="urn:microsoft.com/office/officeart/2005/8/layout/vList2"/>
    <dgm:cxn modelId="{8A58A3B3-FF9E-4FD9-BD0B-558677DD2281}" type="presParOf" srcId="{62508ADF-B930-4579-9702-2ADFB5A4E92F}" destId="{940AFFE4-73EA-48AA-8554-FC98B62F8F95}" srcOrd="4" destOrd="0" presId="urn:microsoft.com/office/officeart/2005/8/layout/vList2"/>
    <dgm:cxn modelId="{CCD59860-9B3B-41E8-B06B-BE2A39C827AE}" type="presParOf" srcId="{62508ADF-B930-4579-9702-2ADFB5A4E92F}" destId="{8CB12ED1-3A30-4C29-91D4-A5E758CC52DA}" srcOrd="5" destOrd="0" presId="urn:microsoft.com/office/officeart/2005/8/layout/vList2"/>
    <dgm:cxn modelId="{862A0157-26B7-41CD-84CC-8C28AEE798E2}" type="presParOf" srcId="{62508ADF-B930-4579-9702-2ADFB5A4E92F}" destId="{B3DEB1DA-641D-4805-AD9D-E0E558165E3F}" srcOrd="6" destOrd="0" presId="urn:microsoft.com/office/officeart/2005/8/layout/vList2"/>
    <dgm:cxn modelId="{C3F08845-49C4-4F9A-B93F-419496C5C453}" type="presParOf" srcId="{62508ADF-B930-4579-9702-2ADFB5A4E92F}" destId="{1881B09F-7DCD-45D1-A63F-D0CECB6EDB00}" srcOrd="7" destOrd="0" presId="urn:microsoft.com/office/officeart/2005/8/layout/vList2"/>
    <dgm:cxn modelId="{0A0E12A7-AF20-4937-B8B7-63B7436396D6}" type="presParOf" srcId="{62508ADF-B930-4579-9702-2ADFB5A4E92F}" destId="{2A1A618A-D8BC-4A41-9689-D3D96998D504}" srcOrd="8" destOrd="0" presId="urn:microsoft.com/office/officeart/2005/8/layout/vList2"/>
    <dgm:cxn modelId="{70BD82E5-C5FE-4A09-A2D4-125538E5EFFF}" type="presParOf" srcId="{62508ADF-B930-4579-9702-2ADFB5A4E92F}" destId="{C38A7426-2F6C-4907-AEBE-0761410E5EA9}" srcOrd="9" destOrd="0" presId="urn:microsoft.com/office/officeart/2005/8/layout/vList2"/>
    <dgm:cxn modelId="{37BF9172-40BD-4BA9-B689-39E24FA96C39}" type="presParOf" srcId="{62508ADF-B930-4579-9702-2ADFB5A4E92F}" destId="{41F07B6B-AEA9-4367-8BA4-36CD05DEF27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21961F-4CE9-4718-BA3A-4356CC6806D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6DBE4F2-A104-4604-86F7-7598B0C3E7E6}">
      <dgm:prSet/>
      <dgm:spPr/>
      <dgm:t>
        <a:bodyPr/>
        <a:lstStyle/>
        <a:p>
          <a:r>
            <a:rPr lang="en-US"/>
            <a:t>C-smallest, minimal impact to propagation</a:t>
          </a:r>
        </a:p>
      </dgm:t>
    </dgm:pt>
    <dgm:pt modelId="{AC357927-6DFB-4931-8A0A-EF2505DFAEAD}" type="parTrans" cxnId="{6130B05E-776D-4092-BEA0-12D3A401F199}">
      <dgm:prSet/>
      <dgm:spPr/>
      <dgm:t>
        <a:bodyPr/>
        <a:lstStyle/>
        <a:p>
          <a:endParaRPr lang="en-US"/>
        </a:p>
      </dgm:t>
    </dgm:pt>
    <dgm:pt modelId="{0EDA0605-4384-4234-A8FE-D041257C12C4}" type="sibTrans" cxnId="{6130B05E-776D-4092-BEA0-12D3A401F199}">
      <dgm:prSet/>
      <dgm:spPr/>
      <dgm:t>
        <a:bodyPr/>
        <a:lstStyle/>
        <a:p>
          <a:endParaRPr lang="en-US"/>
        </a:p>
      </dgm:t>
    </dgm:pt>
    <dgm:pt modelId="{097EA932-E8C4-4FCC-8281-41BC75A35770}">
      <dgm:prSet/>
      <dgm:spPr/>
      <dgm:t>
        <a:bodyPr/>
        <a:lstStyle/>
        <a:p>
          <a:r>
            <a:rPr lang="en-US" dirty="0"/>
            <a:t>M and X-definite adverse impact to propagation</a:t>
          </a:r>
        </a:p>
      </dgm:t>
    </dgm:pt>
    <dgm:pt modelId="{2EE2B531-04C9-46D0-B6BD-FB4F6345D1BA}" type="parTrans" cxnId="{938E4D2E-B69B-44DB-8AA2-B6D071CDFC89}">
      <dgm:prSet/>
      <dgm:spPr/>
      <dgm:t>
        <a:bodyPr/>
        <a:lstStyle/>
        <a:p>
          <a:endParaRPr lang="en-US"/>
        </a:p>
      </dgm:t>
    </dgm:pt>
    <dgm:pt modelId="{237308A0-F180-45D8-A7AF-99E7278DC4B5}" type="sibTrans" cxnId="{938E4D2E-B69B-44DB-8AA2-B6D071CDFC89}">
      <dgm:prSet/>
      <dgm:spPr/>
      <dgm:t>
        <a:bodyPr/>
        <a:lstStyle/>
        <a:p>
          <a:endParaRPr lang="en-US"/>
        </a:p>
      </dgm:t>
    </dgm:pt>
    <dgm:pt modelId="{247B9F0A-E653-405F-9D5C-6AB7EBA001E4}">
      <dgm:prSet/>
      <dgm:spPr/>
      <dgm:t>
        <a:bodyPr/>
        <a:lstStyle/>
        <a:p>
          <a:r>
            <a:rPr lang="en-US" dirty="0"/>
            <a:t>Like the Richter scale for earthquakes, each letter represents a 10-fold increase in energy output</a:t>
          </a:r>
        </a:p>
      </dgm:t>
    </dgm:pt>
    <dgm:pt modelId="{D6076FA3-D5D7-4C5B-9DAC-01E2C3A337E3}" type="parTrans" cxnId="{AA142699-26E4-4E88-8057-EE36F30C89FD}">
      <dgm:prSet/>
      <dgm:spPr/>
      <dgm:t>
        <a:bodyPr/>
        <a:lstStyle/>
        <a:p>
          <a:endParaRPr lang="en-US"/>
        </a:p>
      </dgm:t>
    </dgm:pt>
    <dgm:pt modelId="{268FA0CD-0F0B-476B-A09B-D2185E754F76}" type="sibTrans" cxnId="{AA142699-26E4-4E88-8057-EE36F30C89FD}">
      <dgm:prSet/>
      <dgm:spPr/>
      <dgm:t>
        <a:bodyPr/>
        <a:lstStyle/>
        <a:p>
          <a:endParaRPr lang="en-US"/>
        </a:p>
      </dgm:t>
    </dgm:pt>
    <dgm:pt modelId="{E2A784D6-ADBB-4DA5-A550-8743ED3F39A6}" type="pres">
      <dgm:prSet presAssocID="{A221961F-4CE9-4718-BA3A-4356CC6806D5}" presName="diagram" presStyleCnt="0">
        <dgm:presLayoutVars>
          <dgm:dir/>
          <dgm:resizeHandles val="exact"/>
        </dgm:presLayoutVars>
      </dgm:prSet>
      <dgm:spPr/>
    </dgm:pt>
    <dgm:pt modelId="{33F2FB77-1B1A-4D48-BBB5-45F07F1ABF8B}" type="pres">
      <dgm:prSet presAssocID="{36DBE4F2-A104-4604-86F7-7598B0C3E7E6}" presName="node" presStyleLbl="node1" presStyleIdx="0" presStyleCnt="3">
        <dgm:presLayoutVars>
          <dgm:bulletEnabled val="1"/>
        </dgm:presLayoutVars>
      </dgm:prSet>
      <dgm:spPr/>
    </dgm:pt>
    <dgm:pt modelId="{75E7FAAE-2573-4B0B-B67C-859EBA1749B8}" type="pres">
      <dgm:prSet presAssocID="{0EDA0605-4384-4234-A8FE-D041257C12C4}" presName="sibTrans" presStyleCnt="0"/>
      <dgm:spPr/>
    </dgm:pt>
    <dgm:pt modelId="{C8B4CA3F-5728-490E-A5EB-EA2FFF0AA808}" type="pres">
      <dgm:prSet presAssocID="{097EA932-E8C4-4FCC-8281-41BC75A35770}" presName="node" presStyleLbl="node1" presStyleIdx="1" presStyleCnt="3">
        <dgm:presLayoutVars>
          <dgm:bulletEnabled val="1"/>
        </dgm:presLayoutVars>
      </dgm:prSet>
      <dgm:spPr/>
    </dgm:pt>
    <dgm:pt modelId="{BC22593B-9870-488D-B9D0-F3EA4FBCF40E}" type="pres">
      <dgm:prSet presAssocID="{237308A0-F180-45D8-A7AF-99E7278DC4B5}" presName="sibTrans" presStyleCnt="0"/>
      <dgm:spPr/>
    </dgm:pt>
    <dgm:pt modelId="{91F3F102-DCE0-4560-BAE8-CF914F6F8271}" type="pres">
      <dgm:prSet presAssocID="{247B9F0A-E653-405F-9D5C-6AB7EBA001E4}" presName="node" presStyleLbl="node1" presStyleIdx="2" presStyleCnt="3">
        <dgm:presLayoutVars>
          <dgm:bulletEnabled val="1"/>
        </dgm:presLayoutVars>
      </dgm:prSet>
      <dgm:spPr/>
    </dgm:pt>
  </dgm:ptLst>
  <dgm:cxnLst>
    <dgm:cxn modelId="{938E4D2E-B69B-44DB-8AA2-B6D071CDFC89}" srcId="{A221961F-4CE9-4718-BA3A-4356CC6806D5}" destId="{097EA932-E8C4-4FCC-8281-41BC75A35770}" srcOrd="1" destOrd="0" parTransId="{2EE2B531-04C9-46D0-B6BD-FB4F6345D1BA}" sibTransId="{237308A0-F180-45D8-A7AF-99E7278DC4B5}"/>
    <dgm:cxn modelId="{6130B05E-776D-4092-BEA0-12D3A401F199}" srcId="{A221961F-4CE9-4718-BA3A-4356CC6806D5}" destId="{36DBE4F2-A104-4604-86F7-7598B0C3E7E6}" srcOrd="0" destOrd="0" parTransId="{AC357927-6DFB-4931-8A0A-EF2505DFAEAD}" sibTransId="{0EDA0605-4384-4234-A8FE-D041257C12C4}"/>
    <dgm:cxn modelId="{44BFF679-011C-4C5E-95EC-8D8DCD04B75D}" type="presOf" srcId="{247B9F0A-E653-405F-9D5C-6AB7EBA001E4}" destId="{91F3F102-DCE0-4560-BAE8-CF914F6F8271}" srcOrd="0" destOrd="0" presId="urn:microsoft.com/office/officeart/2005/8/layout/default"/>
    <dgm:cxn modelId="{AA142699-26E4-4E88-8057-EE36F30C89FD}" srcId="{A221961F-4CE9-4718-BA3A-4356CC6806D5}" destId="{247B9F0A-E653-405F-9D5C-6AB7EBA001E4}" srcOrd="2" destOrd="0" parTransId="{D6076FA3-D5D7-4C5B-9DAC-01E2C3A337E3}" sibTransId="{268FA0CD-0F0B-476B-A09B-D2185E754F76}"/>
    <dgm:cxn modelId="{71B950CA-A54F-4D67-9803-52D142E5F054}" type="presOf" srcId="{097EA932-E8C4-4FCC-8281-41BC75A35770}" destId="{C8B4CA3F-5728-490E-A5EB-EA2FFF0AA808}" srcOrd="0" destOrd="0" presId="urn:microsoft.com/office/officeart/2005/8/layout/default"/>
    <dgm:cxn modelId="{9F20E0CB-3737-4AA6-8350-88337A6F241F}" type="presOf" srcId="{A221961F-4CE9-4718-BA3A-4356CC6806D5}" destId="{E2A784D6-ADBB-4DA5-A550-8743ED3F39A6}" srcOrd="0" destOrd="0" presId="urn:microsoft.com/office/officeart/2005/8/layout/default"/>
    <dgm:cxn modelId="{D8D08DF6-EC7C-4D55-B512-DCE52D2AA688}" type="presOf" srcId="{36DBE4F2-A104-4604-86F7-7598B0C3E7E6}" destId="{33F2FB77-1B1A-4D48-BBB5-45F07F1ABF8B}" srcOrd="0" destOrd="0" presId="urn:microsoft.com/office/officeart/2005/8/layout/default"/>
    <dgm:cxn modelId="{744A2D7D-4B3A-4F75-B229-308355F4EAF8}" type="presParOf" srcId="{E2A784D6-ADBB-4DA5-A550-8743ED3F39A6}" destId="{33F2FB77-1B1A-4D48-BBB5-45F07F1ABF8B}" srcOrd="0" destOrd="0" presId="urn:microsoft.com/office/officeart/2005/8/layout/default"/>
    <dgm:cxn modelId="{3BAF3A10-F581-4988-8908-A4AFFDF41EE9}" type="presParOf" srcId="{E2A784D6-ADBB-4DA5-A550-8743ED3F39A6}" destId="{75E7FAAE-2573-4B0B-B67C-859EBA1749B8}" srcOrd="1" destOrd="0" presId="urn:microsoft.com/office/officeart/2005/8/layout/default"/>
    <dgm:cxn modelId="{9B515FDF-55ED-4245-90BF-4FF9F30283D0}" type="presParOf" srcId="{E2A784D6-ADBB-4DA5-A550-8743ED3F39A6}" destId="{C8B4CA3F-5728-490E-A5EB-EA2FFF0AA808}" srcOrd="2" destOrd="0" presId="urn:microsoft.com/office/officeart/2005/8/layout/default"/>
    <dgm:cxn modelId="{76433C04-9EFF-4D3A-B083-EA95E2878833}" type="presParOf" srcId="{E2A784D6-ADBB-4DA5-A550-8743ED3F39A6}" destId="{BC22593B-9870-488D-B9D0-F3EA4FBCF40E}" srcOrd="3" destOrd="0" presId="urn:microsoft.com/office/officeart/2005/8/layout/default"/>
    <dgm:cxn modelId="{E2D14BAC-7486-4ADE-BA01-DAA66593F850}" type="presParOf" srcId="{E2A784D6-ADBB-4DA5-A550-8743ED3F39A6}" destId="{91F3F102-DCE0-4560-BAE8-CF914F6F827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4C4B11-FA1A-406E-9DA9-5C872899DD6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4C5CB80-E083-41F5-A441-68ED3724779B}">
      <dgm:prSet/>
      <dgm:spPr/>
      <dgm:t>
        <a:bodyPr/>
        <a:lstStyle/>
        <a:p>
          <a:r>
            <a:rPr lang="en-US" b="0" i="0"/>
            <a:t>Within each letter class, there is a finer scale from 1 to 9</a:t>
          </a:r>
          <a:endParaRPr lang="en-US"/>
        </a:p>
      </dgm:t>
    </dgm:pt>
    <dgm:pt modelId="{9FB88F5F-CA97-43C3-9E6C-7D187E23D091}" type="parTrans" cxnId="{D1F87104-3F5B-4344-8D30-90FA3A792691}">
      <dgm:prSet/>
      <dgm:spPr/>
      <dgm:t>
        <a:bodyPr/>
        <a:lstStyle/>
        <a:p>
          <a:endParaRPr lang="en-US"/>
        </a:p>
      </dgm:t>
    </dgm:pt>
    <dgm:pt modelId="{5D75ED33-2703-456D-BC22-229972121D82}" type="sibTrans" cxnId="{D1F87104-3F5B-4344-8D30-90FA3A792691}">
      <dgm:prSet/>
      <dgm:spPr/>
      <dgm:t>
        <a:bodyPr/>
        <a:lstStyle/>
        <a:p>
          <a:endParaRPr lang="en-US"/>
        </a:p>
      </dgm:t>
    </dgm:pt>
    <dgm:pt modelId="{03C8700F-C694-4EE5-9BEC-718D5F0110FC}">
      <dgm:prSet/>
      <dgm:spPr/>
      <dgm:t>
        <a:bodyPr/>
        <a:lstStyle/>
        <a:p>
          <a:r>
            <a:rPr lang="en-US" b="0" i="0"/>
            <a:t>X-class flares can go higher than 9</a:t>
          </a:r>
          <a:endParaRPr lang="en-US"/>
        </a:p>
      </dgm:t>
    </dgm:pt>
    <dgm:pt modelId="{98DAF747-972D-4B8D-B626-74B605588971}" type="parTrans" cxnId="{AD48A652-559C-4572-B0F7-11337F662937}">
      <dgm:prSet/>
      <dgm:spPr/>
      <dgm:t>
        <a:bodyPr/>
        <a:lstStyle/>
        <a:p>
          <a:endParaRPr lang="en-US"/>
        </a:p>
      </dgm:t>
    </dgm:pt>
    <dgm:pt modelId="{C6C622B7-4EDC-4B07-97AD-D47CA6993948}" type="sibTrans" cxnId="{AD48A652-559C-4572-B0F7-11337F662937}">
      <dgm:prSet/>
      <dgm:spPr/>
      <dgm:t>
        <a:bodyPr/>
        <a:lstStyle/>
        <a:p>
          <a:endParaRPr lang="en-US"/>
        </a:p>
      </dgm:t>
    </dgm:pt>
    <dgm:pt modelId="{7E14F98A-4768-45A2-A2A2-B26E0FC4D63A}">
      <dgm:prSet/>
      <dgm:spPr/>
      <dgm:t>
        <a:bodyPr/>
        <a:lstStyle/>
        <a:p>
          <a:r>
            <a:rPr lang="en-US" b="0" i="0"/>
            <a:t>in 2003, during the last solar maximum. </a:t>
          </a:r>
          <a:r>
            <a:rPr lang="en-US"/>
            <a:t>A solar flare was</a:t>
          </a:r>
          <a:r>
            <a:rPr lang="en-US" b="0" i="0"/>
            <a:t> so powerful that it overloaded the sensors measuring it. They cut-out at X17.</a:t>
          </a:r>
          <a:endParaRPr lang="en-US"/>
        </a:p>
      </dgm:t>
    </dgm:pt>
    <dgm:pt modelId="{EB3F512E-9B5A-41C9-9ACE-FA3F0E476690}" type="parTrans" cxnId="{12AE8205-75C8-4D34-99EC-10B7A1AA1AE2}">
      <dgm:prSet/>
      <dgm:spPr/>
      <dgm:t>
        <a:bodyPr/>
        <a:lstStyle/>
        <a:p>
          <a:endParaRPr lang="en-US"/>
        </a:p>
      </dgm:t>
    </dgm:pt>
    <dgm:pt modelId="{0F94C436-CB82-43D0-A19B-0F1BD8C4F177}" type="sibTrans" cxnId="{12AE8205-75C8-4D34-99EC-10B7A1AA1AE2}">
      <dgm:prSet/>
      <dgm:spPr/>
      <dgm:t>
        <a:bodyPr/>
        <a:lstStyle/>
        <a:p>
          <a:endParaRPr lang="en-US"/>
        </a:p>
      </dgm:t>
    </dgm:pt>
    <dgm:pt modelId="{AD1E2C44-A3D1-4ABE-BB61-D8687DC0FF20}">
      <dgm:prSet/>
      <dgm:spPr/>
      <dgm:t>
        <a:bodyPr/>
        <a:lstStyle/>
        <a:p>
          <a:r>
            <a:rPr lang="en-US"/>
            <a:t>Estimates have the flare as an X35 to 45.</a:t>
          </a:r>
        </a:p>
      </dgm:t>
    </dgm:pt>
    <dgm:pt modelId="{5CF729ED-CC93-4845-9BFF-2B19BF88CC15}" type="parTrans" cxnId="{CA559E2F-6C1A-4459-86C3-FA7C95081991}">
      <dgm:prSet/>
      <dgm:spPr/>
      <dgm:t>
        <a:bodyPr/>
        <a:lstStyle/>
        <a:p>
          <a:endParaRPr lang="en-US"/>
        </a:p>
      </dgm:t>
    </dgm:pt>
    <dgm:pt modelId="{9ED105BA-4935-427D-AF3A-231D23BC84B4}" type="sibTrans" cxnId="{CA559E2F-6C1A-4459-86C3-FA7C95081991}">
      <dgm:prSet/>
      <dgm:spPr/>
      <dgm:t>
        <a:bodyPr/>
        <a:lstStyle/>
        <a:p>
          <a:endParaRPr lang="en-US"/>
        </a:p>
      </dgm:t>
    </dgm:pt>
    <dgm:pt modelId="{8DF71EF1-9D2A-49A2-B504-ADEAE721DF5E}" type="pres">
      <dgm:prSet presAssocID="{4F4C4B11-FA1A-406E-9DA9-5C872899DD64}" presName="root" presStyleCnt="0">
        <dgm:presLayoutVars>
          <dgm:dir/>
          <dgm:resizeHandles val="exact"/>
        </dgm:presLayoutVars>
      </dgm:prSet>
      <dgm:spPr/>
    </dgm:pt>
    <dgm:pt modelId="{0AADDFC0-6673-4078-A3EB-802AA3438A4A}" type="pres">
      <dgm:prSet presAssocID="{64C5CB80-E083-41F5-A441-68ED3724779B}" presName="compNode" presStyleCnt="0"/>
      <dgm:spPr/>
    </dgm:pt>
    <dgm:pt modelId="{CBA9AF6E-FF8C-428C-BE90-587FAF95B38A}" type="pres">
      <dgm:prSet presAssocID="{64C5CB80-E083-41F5-A441-68ED3724779B}" presName="bgRect" presStyleLbl="bgShp" presStyleIdx="0" presStyleCnt="4"/>
      <dgm:spPr/>
    </dgm:pt>
    <dgm:pt modelId="{8B51BEFA-7AE2-43D0-B2B7-414409FAECC6}" type="pres">
      <dgm:prSet presAssocID="{64C5CB80-E083-41F5-A441-68ED372477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lle"/>
        </a:ext>
      </dgm:extLst>
    </dgm:pt>
    <dgm:pt modelId="{AD8D4531-7D2E-467D-95EA-A55E581687F5}" type="pres">
      <dgm:prSet presAssocID="{64C5CB80-E083-41F5-A441-68ED3724779B}" presName="spaceRect" presStyleCnt="0"/>
      <dgm:spPr/>
    </dgm:pt>
    <dgm:pt modelId="{125F8DF7-ABAF-40E5-8758-9F33BA09F2C6}" type="pres">
      <dgm:prSet presAssocID="{64C5CB80-E083-41F5-A441-68ED3724779B}" presName="parTx" presStyleLbl="revTx" presStyleIdx="0" presStyleCnt="4">
        <dgm:presLayoutVars>
          <dgm:chMax val="0"/>
          <dgm:chPref val="0"/>
        </dgm:presLayoutVars>
      </dgm:prSet>
      <dgm:spPr/>
    </dgm:pt>
    <dgm:pt modelId="{DEDB4AF3-4EFC-4D1E-9292-3324D13A61DA}" type="pres">
      <dgm:prSet presAssocID="{5D75ED33-2703-456D-BC22-229972121D82}" presName="sibTrans" presStyleCnt="0"/>
      <dgm:spPr/>
    </dgm:pt>
    <dgm:pt modelId="{679CA9EB-389A-448B-B32A-440954E49D13}" type="pres">
      <dgm:prSet presAssocID="{03C8700F-C694-4EE5-9BEC-718D5F0110FC}" presName="compNode" presStyleCnt="0"/>
      <dgm:spPr/>
    </dgm:pt>
    <dgm:pt modelId="{99AFF786-FCAD-4189-BA4E-39092D7C2C17}" type="pres">
      <dgm:prSet presAssocID="{03C8700F-C694-4EE5-9BEC-718D5F0110FC}" presName="bgRect" presStyleLbl="bgShp" presStyleIdx="1" presStyleCnt="4"/>
      <dgm:spPr/>
    </dgm:pt>
    <dgm:pt modelId="{88DCE652-12C3-4FDF-8220-B40CE0084BED}" type="pres">
      <dgm:prSet presAssocID="{03C8700F-C694-4EE5-9BEC-718D5F0110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works"/>
        </a:ext>
      </dgm:extLst>
    </dgm:pt>
    <dgm:pt modelId="{25807CA0-30C4-42FD-B65B-EBF5AF701FFC}" type="pres">
      <dgm:prSet presAssocID="{03C8700F-C694-4EE5-9BEC-718D5F0110FC}" presName="spaceRect" presStyleCnt="0"/>
      <dgm:spPr/>
    </dgm:pt>
    <dgm:pt modelId="{6F9E7850-4BF7-43BB-A02E-3A53B18D4710}" type="pres">
      <dgm:prSet presAssocID="{03C8700F-C694-4EE5-9BEC-718D5F0110FC}" presName="parTx" presStyleLbl="revTx" presStyleIdx="1" presStyleCnt="4">
        <dgm:presLayoutVars>
          <dgm:chMax val="0"/>
          <dgm:chPref val="0"/>
        </dgm:presLayoutVars>
      </dgm:prSet>
      <dgm:spPr/>
    </dgm:pt>
    <dgm:pt modelId="{F077AAA7-101C-4069-A965-1F1CA49CD4E5}" type="pres">
      <dgm:prSet presAssocID="{C6C622B7-4EDC-4B07-97AD-D47CA6993948}" presName="sibTrans" presStyleCnt="0"/>
      <dgm:spPr/>
    </dgm:pt>
    <dgm:pt modelId="{7010CA2E-31A1-46B5-8B8A-0CC8BCAC39D9}" type="pres">
      <dgm:prSet presAssocID="{7E14F98A-4768-45A2-A2A2-B26E0FC4D63A}" presName="compNode" presStyleCnt="0"/>
      <dgm:spPr/>
    </dgm:pt>
    <dgm:pt modelId="{7B26C6D7-03D9-494E-A9F6-BE7FDFCC6743}" type="pres">
      <dgm:prSet presAssocID="{7E14F98A-4768-45A2-A2A2-B26E0FC4D63A}" presName="bgRect" presStyleLbl="bgShp" presStyleIdx="2" presStyleCnt="4"/>
      <dgm:spPr/>
    </dgm:pt>
    <dgm:pt modelId="{3D1806DA-9C30-4B31-AB60-67E92403571A}" type="pres">
      <dgm:prSet presAssocID="{7E14F98A-4768-45A2-A2A2-B26E0FC4D63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
        </a:ext>
      </dgm:extLst>
    </dgm:pt>
    <dgm:pt modelId="{44E14ED9-2C56-4159-AF7C-4496C2940DCB}" type="pres">
      <dgm:prSet presAssocID="{7E14F98A-4768-45A2-A2A2-B26E0FC4D63A}" presName="spaceRect" presStyleCnt="0"/>
      <dgm:spPr/>
    </dgm:pt>
    <dgm:pt modelId="{2E6F8114-BC06-4F24-A0B2-869A5AB5731E}" type="pres">
      <dgm:prSet presAssocID="{7E14F98A-4768-45A2-A2A2-B26E0FC4D63A}" presName="parTx" presStyleLbl="revTx" presStyleIdx="2" presStyleCnt="4">
        <dgm:presLayoutVars>
          <dgm:chMax val="0"/>
          <dgm:chPref val="0"/>
        </dgm:presLayoutVars>
      </dgm:prSet>
      <dgm:spPr/>
    </dgm:pt>
    <dgm:pt modelId="{8960FE5E-67A4-4F3D-B3C1-6CBC3AD06F83}" type="pres">
      <dgm:prSet presAssocID="{0F94C436-CB82-43D0-A19B-0F1BD8C4F177}" presName="sibTrans" presStyleCnt="0"/>
      <dgm:spPr/>
    </dgm:pt>
    <dgm:pt modelId="{430332D6-C207-4412-B326-B7F727B7203E}" type="pres">
      <dgm:prSet presAssocID="{AD1E2C44-A3D1-4ABE-BB61-D8687DC0FF20}" presName="compNode" presStyleCnt="0"/>
      <dgm:spPr/>
    </dgm:pt>
    <dgm:pt modelId="{BF167BE7-E79D-475B-BB40-BF38F520205E}" type="pres">
      <dgm:prSet presAssocID="{AD1E2C44-A3D1-4ABE-BB61-D8687DC0FF20}" presName="bgRect" presStyleLbl="bgShp" presStyleIdx="3" presStyleCnt="4"/>
      <dgm:spPr/>
    </dgm:pt>
    <dgm:pt modelId="{5DBE333B-1FDE-4D0C-8C03-441E2700A178}" type="pres">
      <dgm:prSet presAssocID="{AD1E2C44-A3D1-4ABE-BB61-D8687DC0FF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ed Bump"/>
        </a:ext>
      </dgm:extLst>
    </dgm:pt>
    <dgm:pt modelId="{1DB8B259-4CC5-4A6D-9402-1ED6F555EA2A}" type="pres">
      <dgm:prSet presAssocID="{AD1E2C44-A3D1-4ABE-BB61-D8687DC0FF20}" presName="spaceRect" presStyleCnt="0"/>
      <dgm:spPr/>
    </dgm:pt>
    <dgm:pt modelId="{6375B8B2-D59D-4CEE-B55C-04203CE19BE6}" type="pres">
      <dgm:prSet presAssocID="{AD1E2C44-A3D1-4ABE-BB61-D8687DC0FF20}" presName="parTx" presStyleLbl="revTx" presStyleIdx="3" presStyleCnt="4">
        <dgm:presLayoutVars>
          <dgm:chMax val="0"/>
          <dgm:chPref val="0"/>
        </dgm:presLayoutVars>
      </dgm:prSet>
      <dgm:spPr/>
    </dgm:pt>
  </dgm:ptLst>
  <dgm:cxnLst>
    <dgm:cxn modelId="{D1F87104-3F5B-4344-8D30-90FA3A792691}" srcId="{4F4C4B11-FA1A-406E-9DA9-5C872899DD64}" destId="{64C5CB80-E083-41F5-A441-68ED3724779B}" srcOrd="0" destOrd="0" parTransId="{9FB88F5F-CA97-43C3-9E6C-7D187E23D091}" sibTransId="{5D75ED33-2703-456D-BC22-229972121D82}"/>
    <dgm:cxn modelId="{12AE8205-75C8-4D34-99EC-10B7A1AA1AE2}" srcId="{4F4C4B11-FA1A-406E-9DA9-5C872899DD64}" destId="{7E14F98A-4768-45A2-A2A2-B26E0FC4D63A}" srcOrd="2" destOrd="0" parTransId="{EB3F512E-9B5A-41C9-9ACE-FA3F0E476690}" sibTransId="{0F94C436-CB82-43D0-A19B-0F1BD8C4F177}"/>
    <dgm:cxn modelId="{CA559E2F-6C1A-4459-86C3-FA7C95081991}" srcId="{4F4C4B11-FA1A-406E-9DA9-5C872899DD64}" destId="{AD1E2C44-A3D1-4ABE-BB61-D8687DC0FF20}" srcOrd="3" destOrd="0" parTransId="{5CF729ED-CC93-4845-9BFF-2B19BF88CC15}" sibTransId="{9ED105BA-4935-427D-AF3A-231D23BC84B4}"/>
    <dgm:cxn modelId="{FAA23767-FB5F-47F6-958F-323A63F225B2}" type="presOf" srcId="{4F4C4B11-FA1A-406E-9DA9-5C872899DD64}" destId="{8DF71EF1-9D2A-49A2-B504-ADEAE721DF5E}" srcOrd="0" destOrd="0" presId="urn:microsoft.com/office/officeart/2018/2/layout/IconVerticalSolidList"/>
    <dgm:cxn modelId="{AD48A652-559C-4572-B0F7-11337F662937}" srcId="{4F4C4B11-FA1A-406E-9DA9-5C872899DD64}" destId="{03C8700F-C694-4EE5-9BEC-718D5F0110FC}" srcOrd="1" destOrd="0" parTransId="{98DAF747-972D-4B8D-B626-74B605588971}" sibTransId="{C6C622B7-4EDC-4B07-97AD-D47CA6993948}"/>
    <dgm:cxn modelId="{11FB9554-D163-4C2F-BFA0-81E50274723D}" type="presOf" srcId="{7E14F98A-4768-45A2-A2A2-B26E0FC4D63A}" destId="{2E6F8114-BC06-4F24-A0B2-869A5AB5731E}" srcOrd="0" destOrd="0" presId="urn:microsoft.com/office/officeart/2018/2/layout/IconVerticalSolidList"/>
    <dgm:cxn modelId="{21D1399A-1609-47B1-89D4-8CA47D4F8B02}" type="presOf" srcId="{03C8700F-C694-4EE5-9BEC-718D5F0110FC}" destId="{6F9E7850-4BF7-43BB-A02E-3A53B18D4710}" srcOrd="0" destOrd="0" presId="urn:microsoft.com/office/officeart/2018/2/layout/IconVerticalSolidList"/>
    <dgm:cxn modelId="{97734ACD-1DAC-47CD-9E3D-69D4B43E79E9}" type="presOf" srcId="{AD1E2C44-A3D1-4ABE-BB61-D8687DC0FF20}" destId="{6375B8B2-D59D-4CEE-B55C-04203CE19BE6}" srcOrd="0" destOrd="0" presId="urn:microsoft.com/office/officeart/2018/2/layout/IconVerticalSolidList"/>
    <dgm:cxn modelId="{2E599BFB-BC97-42A2-800C-D7709B9DB1CB}" type="presOf" srcId="{64C5CB80-E083-41F5-A441-68ED3724779B}" destId="{125F8DF7-ABAF-40E5-8758-9F33BA09F2C6}" srcOrd="0" destOrd="0" presId="urn:microsoft.com/office/officeart/2018/2/layout/IconVerticalSolidList"/>
    <dgm:cxn modelId="{B2588959-EA65-4054-A6C1-7347FC00C3D0}" type="presParOf" srcId="{8DF71EF1-9D2A-49A2-B504-ADEAE721DF5E}" destId="{0AADDFC0-6673-4078-A3EB-802AA3438A4A}" srcOrd="0" destOrd="0" presId="urn:microsoft.com/office/officeart/2018/2/layout/IconVerticalSolidList"/>
    <dgm:cxn modelId="{6EC9F8D7-E1C7-4A91-B064-D5A03649B673}" type="presParOf" srcId="{0AADDFC0-6673-4078-A3EB-802AA3438A4A}" destId="{CBA9AF6E-FF8C-428C-BE90-587FAF95B38A}" srcOrd="0" destOrd="0" presId="urn:microsoft.com/office/officeart/2018/2/layout/IconVerticalSolidList"/>
    <dgm:cxn modelId="{9C9AB074-A353-4760-8200-50ECD71AEAA4}" type="presParOf" srcId="{0AADDFC0-6673-4078-A3EB-802AA3438A4A}" destId="{8B51BEFA-7AE2-43D0-B2B7-414409FAECC6}" srcOrd="1" destOrd="0" presId="urn:microsoft.com/office/officeart/2018/2/layout/IconVerticalSolidList"/>
    <dgm:cxn modelId="{6A5504BA-A346-4933-8D8E-5587B384C646}" type="presParOf" srcId="{0AADDFC0-6673-4078-A3EB-802AA3438A4A}" destId="{AD8D4531-7D2E-467D-95EA-A55E581687F5}" srcOrd="2" destOrd="0" presId="urn:microsoft.com/office/officeart/2018/2/layout/IconVerticalSolidList"/>
    <dgm:cxn modelId="{40C69A65-002F-432E-80EB-3A5BB0DF5843}" type="presParOf" srcId="{0AADDFC0-6673-4078-A3EB-802AA3438A4A}" destId="{125F8DF7-ABAF-40E5-8758-9F33BA09F2C6}" srcOrd="3" destOrd="0" presId="urn:microsoft.com/office/officeart/2018/2/layout/IconVerticalSolidList"/>
    <dgm:cxn modelId="{B4C3D603-749B-4422-A786-C5BA1EE31A07}" type="presParOf" srcId="{8DF71EF1-9D2A-49A2-B504-ADEAE721DF5E}" destId="{DEDB4AF3-4EFC-4D1E-9292-3324D13A61DA}" srcOrd="1" destOrd="0" presId="urn:microsoft.com/office/officeart/2018/2/layout/IconVerticalSolidList"/>
    <dgm:cxn modelId="{BEC0373C-30C3-4B79-80C7-108C9CD7535C}" type="presParOf" srcId="{8DF71EF1-9D2A-49A2-B504-ADEAE721DF5E}" destId="{679CA9EB-389A-448B-B32A-440954E49D13}" srcOrd="2" destOrd="0" presId="urn:microsoft.com/office/officeart/2018/2/layout/IconVerticalSolidList"/>
    <dgm:cxn modelId="{6BEBE82F-9568-464B-A90C-99C9E86D3E0B}" type="presParOf" srcId="{679CA9EB-389A-448B-B32A-440954E49D13}" destId="{99AFF786-FCAD-4189-BA4E-39092D7C2C17}" srcOrd="0" destOrd="0" presId="urn:microsoft.com/office/officeart/2018/2/layout/IconVerticalSolidList"/>
    <dgm:cxn modelId="{A1DF9AA1-43FF-4A35-B7B9-F86B45936E34}" type="presParOf" srcId="{679CA9EB-389A-448B-B32A-440954E49D13}" destId="{88DCE652-12C3-4FDF-8220-B40CE0084BED}" srcOrd="1" destOrd="0" presId="urn:microsoft.com/office/officeart/2018/2/layout/IconVerticalSolidList"/>
    <dgm:cxn modelId="{8AB62755-FEF4-4F5E-BEE1-EF08F275D353}" type="presParOf" srcId="{679CA9EB-389A-448B-B32A-440954E49D13}" destId="{25807CA0-30C4-42FD-B65B-EBF5AF701FFC}" srcOrd="2" destOrd="0" presId="urn:microsoft.com/office/officeart/2018/2/layout/IconVerticalSolidList"/>
    <dgm:cxn modelId="{BF8C556C-5D01-49BB-B983-A774D28F3C83}" type="presParOf" srcId="{679CA9EB-389A-448B-B32A-440954E49D13}" destId="{6F9E7850-4BF7-43BB-A02E-3A53B18D4710}" srcOrd="3" destOrd="0" presId="urn:microsoft.com/office/officeart/2018/2/layout/IconVerticalSolidList"/>
    <dgm:cxn modelId="{E2A57892-1048-415E-8268-AD19F7B029B3}" type="presParOf" srcId="{8DF71EF1-9D2A-49A2-B504-ADEAE721DF5E}" destId="{F077AAA7-101C-4069-A965-1F1CA49CD4E5}" srcOrd="3" destOrd="0" presId="urn:microsoft.com/office/officeart/2018/2/layout/IconVerticalSolidList"/>
    <dgm:cxn modelId="{86C21021-C702-478A-B5E0-605BEBDCEC50}" type="presParOf" srcId="{8DF71EF1-9D2A-49A2-B504-ADEAE721DF5E}" destId="{7010CA2E-31A1-46B5-8B8A-0CC8BCAC39D9}" srcOrd="4" destOrd="0" presId="urn:microsoft.com/office/officeart/2018/2/layout/IconVerticalSolidList"/>
    <dgm:cxn modelId="{E3F2C1E4-8C62-431D-989F-D4F25BB5E10B}" type="presParOf" srcId="{7010CA2E-31A1-46B5-8B8A-0CC8BCAC39D9}" destId="{7B26C6D7-03D9-494E-A9F6-BE7FDFCC6743}" srcOrd="0" destOrd="0" presId="urn:microsoft.com/office/officeart/2018/2/layout/IconVerticalSolidList"/>
    <dgm:cxn modelId="{D9DB11B1-526F-4D69-AF19-64FF9B284849}" type="presParOf" srcId="{7010CA2E-31A1-46B5-8B8A-0CC8BCAC39D9}" destId="{3D1806DA-9C30-4B31-AB60-67E92403571A}" srcOrd="1" destOrd="0" presId="urn:microsoft.com/office/officeart/2018/2/layout/IconVerticalSolidList"/>
    <dgm:cxn modelId="{26F34A5F-1804-4088-B0E6-DDD4B6241EDE}" type="presParOf" srcId="{7010CA2E-31A1-46B5-8B8A-0CC8BCAC39D9}" destId="{44E14ED9-2C56-4159-AF7C-4496C2940DCB}" srcOrd="2" destOrd="0" presId="urn:microsoft.com/office/officeart/2018/2/layout/IconVerticalSolidList"/>
    <dgm:cxn modelId="{F7E3F4F5-6D33-4651-997D-68FDEDB01F6C}" type="presParOf" srcId="{7010CA2E-31A1-46B5-8B8A-0CC8BCAC39D9}" destId="{2E6F8114-BC06-4F24-A0B2-869A5AB5731E}" srcOrd="3" destOrd="0" presId="urn:microsoft.com/office/officeart/2018/2/layout/IconVerticalSolidList"/>
    <dgm:cxn modelId="{B6835234-2884-42E7-8C51-9DF7C9C46B50}" type="presParOf" srcId="{8DF71EF1-9D2A-49A2-B504-ADEAE721DF5E}" destId="{8960FE5E-67A4-4F3D-B3C1-6CBC3AD06F83}" srcOrd="5" destOrd="0" presId="urn:microsoft.com/office/officeart/2018/2/layout/IconVerticalSolidList"/>
    <dgm:cxn modelId="{625017BF-EB58-4600-BED8-CB266ACAFF69}" type="presParOf" srcId="{8DF71EF1-9D2A-49A2-B504-ADEAE721DF5E}" destId="{430332D6-C207-4412-B326-B7F727B7203E}" srcOrd="6" destOrd="0" presId="urn:microsoft.com/office/officeart/2018/2/layout/IconVerticalSolidList"/>
    <dgm:cxn modelId="{B0AB4CEE-18B9-4274-823E-B318C91E6B04}" type="presParOf" srcId="{430332D6-C207-4412-B326-B7F727B7203E}" destId="{BF167BE7-E79D-475B-BB40-BF38F520205E}" srcOrd="0" destOrd="0" presId="urn:microsoft.com/office/officeart/2018/2/layout/IconVerticalSolidList"/>
    <dgm:cxn modelId="{1108E4D4-5B0D-438D-8FBE-FFFAF18EF7B3}" type="presParOf" srcId="{430332D6-C207-4412-B326-B7F727B7203E}" destId="{5DBE333B-1FDE-4D0C-8C03-441E2700A178}" srcOrd="1" destOrd="0" presId="urn:microsoft.com/office/officeart/2018/2/layout/IconVerticalSolidList"/>
    <dgm:cxn modelId="{2EB450FC-6225-42BF-A26A-1AD4E3064A44}" type="presParOf" srcId="{430332D6-C207-4412-B326-B7F727B7203E}" destId="{1DB8B259-4CC5-4A6D-9402-1ED6F555EA2A}" srcOrd="2" destOrd="0" presId="urn:microsoft.com/office/officeart/2018/2/layout/IconVerticalSolidList"/>
    <dgm:cxn modelId="{A5463356-F200-4794-BC5D-D4A730EA81AA}" type="presParOf" srcId="{430332D6-C207-4412-B326-B7F727B7203E}" destId="{6375B8B2-D59D-4CEE-B55C-04203CE19BE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CFEBF3-5636-464E-B1B6-7DCC4551A99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51C3396F-EE8C-405D-8738-151B2401E3E4}">
      <dgm:prSet/>
      <dgm:spPr/>
      <dgm:t>
        <a:bodyPr/>
        <a:lstStyle/>
        <a:p>
          <a:r>
            <a:rPr lang="en-US" dirty="0"/>
            <a:t>First written record is from China-800BC</a:t>
          </a:r>
        </a:p>
      </dgm:t>
    </dgm:pt>
    <dgm:pt modelId="{3D299366-6866-4CAC-9594-F2013C803476}" type="parTrans" cxnId="{D182BFC8-291F-4504-8A89-4A48B541BFD6}">
      <dgm:prSet/>
      <dgm:spPr/>
      <dgm:t>
        <a:bodyPr/>
        <a:lstStyle/>
        <a:p>
          <a:endParaRPr lang="en-US"/>
        </a:p>
      </dgm:t>
    </dgm:pt>
    <dgm:pt modelId="{98B64521-D62E-448E-8BDA-B10EF1861DFA}" type="sibTrans" cxnId="{D182BFC8-291F-4504-8A89-4A48B541BFD6}">
      <dgm:prSet/>
      <dgm:spPr/>
      <dgm:t>
        <a:bodyPr/>
        <a:lstStyle/>
        <a:p>
          <a:endParaRPr lang="en-US"/>
        </a:p>
      </dgm:t>
    </dgm:pt>
    <dgm:pt modelId="{FF340112-CC21-4A0B-8A3C-531A31E71C3B}">
      <dgm:prSet/>
      <dgm:spPr/>
      <dgm:t>
        <a:bodyPr/>
        <a:lstStyle/>
        <a:p>
          <a:r>
            <a:rPr lang="en-US"/>
            <a:t>Many references to “Dragons in the sky”</a:t>
          </a:r>
        </a:p>
      </dgm:t>
    </dgm:pt>
    <dgm:pt modelId="{318E4AA6-E38A-4C50-BF64-FF0CA1752C08}" type="parTrans" cxnId="{87503778-E5F6-45FD-B634-E32C4183C247}">
      <dgm:prSet/>
      <dgm:spPr/>
      <dgm:t>
        <a:bodyPr/>
        <a:lstStyle/>
        <a:p>
          <a:endParaRPr lang="en-US"/>
        </a:p>
      </dgm:t>
    </dgm:pt>
    <dgm:pt modelId="{A9D4EB0A-5138-482D-8D78-FC96DE605C7E}" type="sibTrans" cxnId="{87503778-E5F6-45FD-B634-E32C4183C247}">
      <dgm:prSet/>
      <dgm:spPr/>
      <dgm:t>
        <a:bodyPr/>
        <a:lstStyle/>
        <a:p>
          <a:endParaRPr lang="en-US"/>
        </a:p>
      </dgm:t>
    </dgm:pt>
    <dgm:pt modelId="{0FB8514F-B399-4D45-A196-6F41C64D3B3C}">
      <dgm:prSet/>
      <dgm:spPr/>
      <dgm:t>
        <a:bodyPr/>
        <a:lstStyle/>
        <a:p>
          <a:r>
            <a:rPr lang="en-US"/>
            <a:t>37AD Tibearus Ceasar sent soldiers to help fight fires</a:t>
          </a:r>
        </a:p>
      </dgm:t>
    </dgm:pt>
    <dgm:pt modelId="{A57DF2E3-067A-478D-9642-C23DAE0ADBEE}" type="parTrans" cxnId="{4A0F9926-9D2D-4176-90F2-D18733D78078}">
      <dgm:prSet/>
      <dgm:spPr/>
      <dgm:t>
        <a:bodyPr/>
        <a:lstStyle/>
        <a:p>
          <a:endParaRPr lang="en-US"/>
        </a:p>
      </dgm:t>
    </dgm:pt>
    <dgm:pt modelId="{4C296E0F-B8D0-462D-9618-50F3C32C8EEB}" type="sibTrans" cxnId="{4A0F9926-9D2D-4176-90F2-D18733D78078}">
      <dgm:prSet/>
      <dgm:spPr/>
      <dgm:t>
        <a:bodyPr/>
        <a:lstStyle/>
        <a:p>
          <a:endParaRPr lang="en-US"/>
        </a:p>
      </dgm:t>
    </dgm:pt>
    <dgm:pt modelId="{99A9CA75-5C48-4A4D-9988-418A4F5319EA}">
      <dgm:prSet/>
      <dgm:spPr/>
      <dgm:t>
        <a:bodyPr/>
        <a:lstStyle/>
        <a:p>
          <a:r>
            <a:rPr lang="en-US"/>
            <a:t>Many references to “Bad omens, bad feeling, sense of foreboding”</a:t>
          </a:r>
        </a:p>
      </dgm:t>
    </dgm:pt>
    <dgm:pt modelId="{C02E8F08-204E-414F-AF1D-66756D4B6722}" type="parTrans" cxnId="{27D69729-82E8-48DF-9FB7-FE0D4F20A655}">
      <dgm:prSet/>
      <dgm:spPr/>
      <dgm:t>
        <a:bodyPr/>
        <a:lstStyle/>
        <a:p>
          <a:endParaRPr lang="en-US"/>
        </a:p>
      </dgm:t>
    </dgm:pt>
    <dgm:pt modelId="{0F413A68-55A1-49DB-A65B-1E321519E5C9}" type="sibTrans" cxnId="{27D69729-82E8-48DF-9FB7-FE0D4F20A655}">
      <dgm:prSet/>
      <dgm:spPr/>
      <dgm:t>
        <a:bodyPr/>
        <a:lstStyle/>
        <a:p>
          <a:endParaRPr lang="en-US"/>
        </a:p>
      </dgm:t>
    </dgm:pt>
    <dgm:pt modelId="{3106A08D-AB44-4B8E-8AA8-0D423129CFAB}" type="pres">
      <dgm:prSet presAssocID="{ACCFEBF3-5636-464E-B1B6-7DCC4551A99F}" presName="outerComposite" presStyleCnt="0">
        <dgm:presLayoutVars>
          <dgm:chMax val="5"/>
          <dgm:dir/>
          <dgm:resizeHandles val="exact"/>
        </dgm:presLayoutVars>
      </dgm:prSet>
      <dgm:spPr/>
    </dgm:pt>
    <dgm:pt modelId="{DED2A3D1-087E-4F46-BA37-8DF400CF9F51}" type="pres">
      <dgm:prSet presAssocID="{ACCFEBF3-5636-464E-B1B6-7DCC4551A99F}" presName="dummyMaxCanvas" presStyleCnt="0">
        <dgm:presLayoutVars/>
      </dgm:prSet>
      <dgm:spPr/>
    </dgm:pt>
    <dgm:pt modelId="{59944559-EB98-42A2-B454-A7B28083AB8D}" type="pres">
      <dgm:prSet presAssocID="{ACCFEBF3-5636-464E-B1B6-7DCC4551A99F}" presName="FourNodes_1" presStyleLbl="node1" presStyleIdx="0" presStyleCnt="4">
        <dgm:presLayoutVars>
          <dgm:bulletEnabled val="1"/>
        </dgm:presLayoutVars>
      </dgm:prSet>
      <dgm:spPr/>
    </dgm:pt>
    <dgm:pt modelId="{FDD9FF84-7AF4-4927-85D6-D4AE3E48207E}" type="pres">
      <dgm:prSet presAssocID="{ACCFEBF3-5636-464E-B1B6-7DCC4551A99F}" presName="FourNodes_2" presStyleLbl="node1" presStyleIdx="1" presStyleCnt="4">
        <dgm:presLayoutVars>
          <dgm:bulletEnabled val="1"/>
        </dgm:presLayoutVars>
      </dgm:prSet>
      <dgm:spPr/>
    </dgm:pt>
    <dgm:pt modelId="{E7207E46-9736-4113-85D1-393481F3A034}" type="pres">
      <dgm:prSet presAssocID="{ACCFEBF3-5636-464E-B1B6-7DCC4551A99F}" presName="FourNodes_3" presStyleLbl="node1" presStyleIdx="2" presStyleCnt="4">
        <dgm:presLayoutVars>
          <dgm:bulletEnabled val="1"/>
        </dgm:presLayoutVars>
      </dgm:prSet>
      <dgm:spPr/>
    </dgm:pt>
    <dgm:pt modelId="{B92427F0-FE37-4D8D-B256-56E54F4DC39C}" type="pres">
      <dgm:prSet presAssocID="{ACCFEBF3-5636-464E-B1B6-7DCC4551A99F}" presName="FourNodes_4" presStyleLbl="node1" presStyleIdx="3" presStyleCnt="4">
        <dgm:presLayoutVars>
          <dgm:bulletEnabled val="1"/>
        </dgm:presLayoutVars>
      </dgm:prSet>
      <dgm:spPr/>
    </dgm:pt>
    <dgm:pt modelId="{2F81DEEA-DDE9-4037-B176-10EDB2A95193}" type="pres">
      <dgm:prSet presAssocID="{ACCFEBF3-5636-464E-B1B6-7DCC4551A99F}" presName="FourConn_1-2" presStyleLbl="fgAccFollowNode1" presStyleIdx="0" presStyleCnt="3">
        <dgm:presLayoutVars>
          <dgm:bulletEnabled val="1"/>
        </dgm:presLayoutVars>
      </dgm:prSet>
      <dgm:spPr/>
    </dgm:pt>
    <dgm:pt modelId="{722D8585-729F-4D26-9DF2-A28C7DF4BDAE}" type="pres">
      <dgm:prSet presAssocID="{ACCFEBF3-5636-464E-B1B6-7DCC4551A99F}" presName="FourConn_2-3" presStyleLbl="fgAccFollowNode1" presStyleIdx="1" presStyleCnt="3">
        <dgm:presLayoutVars>
          <dgm:bulletEnabled val="1"/>
        </dgm:presLayoutVars>
      </dgm:prSet>
      <dgm:spPr/>
    </dgm:pt>
    <dgm:pt modelId="{10916D69-EA2A-4866-A204-35F5604FBDD5}" type="pres">
      <dgm:prSet presAssocID="{ACCFEBF3-5636-464E-B1B6-7DCC4551A99F}" presName="FourConn_3-4" presStyleLbl="fgAccFollowNode1" presStyleIdx="2" presStyleCnt="3">
        <dgm:presLayoutVars>
          <dgm:bulletEnabled val="1"/>
        </dgm:presLayoutVars>
      </dgm:prSet>
      <dgm:spPr/>
    </dgm:pt>
    <dgm:pt modelId="{71A1E2E7-F14B-44BD-857D-1DBA7E8F87D7}" type="pres">
      <dgm:prSet presAssocID="{ACCFEBF3-5636-464E-B1B6-7DCC4551A99F}" presName="FourNodes_1_text" presStyleLbl="node1" presStyleIdx="3" presStyleCnt="4">
        <dgm:presLayoutVars>
          <dgm:bulletEnabled val="1"/>
        </dgm:presLayoutVars>
      </dgm:prSet>
      <dgm:spPr/>
    </dgm:pt>
    <dgm:pt modelId="{2AE23B58-CCDB-45AF-9A90-D97C87E3A956}" type="pres">
      <dgm:prSet presAssocID="{ACCFEBF3-5636-464E-B1B6-7DCC4551A99F}" presName="FourNodes_2_text" presStyleLbl="node1" presStyleIdx="3" presStyleCnt="4">
        <dgm:presLayoutVars>
          <dgm:bulletEnabled val="1"/>
        </dgm:presLayoutVars>
      </dgm:prSet>
      <dgm:spPr/>
    </dgm:pt>
    <dgm:pt modelId="{7EE38001-A1C6-4951-B7B6-162BCDCD3CB0}" type="pres">
      <dgm:prSet presAssocID="{ACCFEBF3-5636-464E-B1B6-7DCC4551A99F}" presName="FourNodes_3_text" presStyleLbl="node1" presStyleIdx="3" presStyleCnt="4">
        <dgm:presLayoutVars>
          <dgm:bulletEnabled val="1"/>
        </dgm:presLayoutVars>
      </dgm:prSet>
      <dgm:spPr/>
    </dgm:pt>
    <dgm:pt modelId="{96CE52DC-CA21-4B36-A061-570E35C8F13B}" type="pres">
      <dgm:prSet presAssocID="{ACCFEBF3-5636-464E-B1B6-7DCC4551A99F}" presName="FourNodes_4_text" presStyleLbl="node1" presStyleIdx="3" presStyleCnt="4">
        <dgm:presLayoutVars>
          <dgm:bulletEnabled val="1"/>
        </dgm:presLayoutVars>
      </dgm:prSet>
      <dgm:spPr/>
    </dgm:pt>
  </dgm:ptLst>
  <dgm:cxnLst>
    <dgm:cxn modelId="{1A8C1721-62A9-47C3-8CB9-ACEB5A3F594C}" type="presOf" srcId="{4C296E0F-B8D0-462D-9618-50F3C32C8EEB}" destId="{10916D69-EA2A-4866-A204-35F5604FBDD5}" srcOrd="0" destOrd="0" presId="urn:microsoft.com/office/officeart/2005/8/layout/vProcess5"/>
    <dgm:cxn modelId="{4A0F9926-9D2D-4176-90F2-D18733D78078}" srcId="{ACCFEBF3-5636-464E-B1B6-7DCC4551A99F}" destId="{0FB8514F-B399-4D45-A196-6F41C64D3B3C}" srcOrd="2" destOrd="0" parTransId="{A57DF2E3-067A-478D-9642-C23DAE0ADBEE}" sibTransId="{4C296E0F-B8D0-462D-9618-50F3C32C8EEB}"/>
    <dgm:cxn modelId="{27D69729-82E8-48DF-9FB7-FE0D4F20A655}" srcId="{ACCFEBF3-5636-464E-B1B6-7DCC4551A99F}" destId="{99A9CA75-5C48-4A4D-9988-418A4F5319EA}" srcOrd="3" destOrd="0" parTransId="{C02E8F08-204E-414F-AF1D-66756D4B6722}" sibTransId="{0F413A68-55A1-49DB-A65B-1E321519E5C9}"/>
    <dgm:cxn modelId="{A08FA32E-1659-4DA0-A20A-721CCB459199}" type="presOf" srcId="{98B64521-D62E-448E-8BDA-B10EF1861DFA}" destId="{2F81DEEA-DDE9-4037-B176-10EDB2A95193}" srcOrd="0" destOrd="0" presId="urn:microsoft.com/office/officeart/2005/8/layout/vProcess5"/>
    <dgm:cxn modelId="{9484CC30-7713-4CC3-97EE-81D588A73E68}" type="presOf" srcId="{0FB8514F-B399-4D45-A196-6F41C64D3B3C}" destId="{7EE38001-A1C6-4951-B7B6-162BCDCD3CB0}" srcOrd="1" destOrd="0" presId="urn:microsoft.com/office/officeart/2005/8/layout/vProcess5"/>
    <dgm:cxn modelId="{BF48AD31-9C58-4C02-8D34-745A1D50218B}" type="presOf" srcId="{51C3396F-EE8C-405D-8738-151B2401E3E4}" destId="{71A1E2E7-F14B-44BD-857D-1DBA7E8F87D7}" srcOrd="1" destOrd="0" presId="urn:microsoft.com/office/officeart/2005/8/layout/vProcess5"/>
    <dgm:cxn modelId="{DDC24561-33E4-48E9-BDCC-7FF2AC32B258}" type="presOf" srcId="{0FB8514F-B399-4D45-A196-6F41C64D3B3C}" destId="{E7207E46-9736-4113-85D1-393481F3A034}" srcOrd="0" destOrd="0" presId="urn:microsoft.com/office/officeart/2005/8/layout/vProcess5"/>
    <dgm:cxn modelId="{8E501171-DA07-45AA-A154-A79C3F4B8C01}" type="presOf" srcId="{ACCFEBF3-5636-464E-B1B6-7DCC4551A99F}" destId="{3106A08D-AB44-4B8E-8AA8-0D423129CFAB}" srcOrd="0" destOrd="0" presId="urn:microsoft.com/office/officeart/2005/8/layout/vProcess5"/>
    <dgm:cxn modelId="{87503778-E5F6-45FD-B634-E32C4183C247}" srcId="{ACCFEBF3-5636-464E-B1B6-7DCC4551A99F}" destId="{FF340112-CC21-4A0B-8A3C-531A31E71C3B}" srcOrd="1" destOrd="0" parTransId="{318E4AA6-E38A-4C50-BF64-FF0CA1752C08}" sibTransId="{A9D4EB0A-5138-482D-8D78-FC96DE605C7E}"/>
    <dgm:cxn modelId="{5CD91892-1C0D-4D26-BAEA-C6D988BACD2C}" type="presOf" srcId="{FF340112-CC21-4A0B-8A3C-531A31E71C3B}" destId="{2AE23B58-CCDB-45AF-9A90-D97C87E3A956}" srcOrd="1" destOrd="0" presId="urn:microsoft.com/office/officeart/2005/8/layout/vProcess5"/>
    <dgm:cxn modelId="{F2CB32AB-702E-4C3A-B4AA-4D11FA1D5F73}" type="presOf" srcId="{51C3396F-EE8C-405D-8738-151B2401E3E4}" destId="{59944559-EB98-42A2-B454-A7B28083AB8D}" srcOrd="0" destOrd="0" presId="urn:microsoft.com/office/officeart/2005/8/layout/vProcess5"/>
    <dgm:cxn modelId="{C25713B1-EF8A-4704-A827-9E79E0956E2C}" type="presOf" srcId="{A9D4EB0A-5138-482D-8D78-FC96DE605C7E}" destId="{722D8585-729F-4D26-9DF2-A28C7DF4BDAE}" srcOrd="0" destOrd="0" presId="urn:microsoft.com/office/officeart/2005/8/layout/vProcess5"/>
    <dgm:cxn modelId="{BD7B57B2-044C-4981-9AF6-0354B24D2CDC}" type="presOf" srcId="{99A9CA75-5C48-4A4D-9988-418A4F5319EA}" destId="{96CE52DC-CA21-4B36-A061-570E35C8F13B}" srcOrd="1" destOrd="0" presId="urn:microsoft.com/office/officeart/2005/8/layout/vProcess5"/>
    <dgm:cxn modelId="{43F494BA-6F0A-42FF-83A6-B903594460F5}" type="presOf" srcId="{FF340112-CC21-4A0B-8A3C-531A31E71C3B}" destId="{FDD9FF84-7AF4-4927-85D6-D4AE3E48207E}" srcOrd="0" destOrd="0" presId="urn:microsoft.com/office/officeart/2005/8/layout/vProcess5"/>
    <dgm:cxn modelId="{D182BFC8-291F-4504-8A89-4A48B541BFD6}" srcId="{ACCFEBF3-5636-464E-B1B6-7DCC4551A99F}" destId="{51C3396F-EE8C-405D-8738-151B2401E3E4}" srcOrd="0" destOrd="0" parTransId="{3D299366-6866-4CAC-9594-F2013C803476}" sibTransId="{98B64521-D62E-448E-8BDA-B10EF1861DFA}"/>
    <dgm:cxn modelId="{84DA6DE7-823C-4BFB-B593-4B6DDD80E4D2}" type="presOf" srcId="{99A9CA75-5C48-4A4D-9988-418A4F5319EA}" destId="{B92427F0-FE37-4D8D-B256-56E54F4DC39C}" srcOrd="0" destOrd="0" presId="urn:microsoft.com/office/officeart/2005/8/layout/vProcess5"/>
    <dgm:cxn modelId="{4B8D50EF-7E21-4BAD-93DE-99A2BFD812AA}" type="presParOf" srcId="{3106A08D-AB44-4B8E-8AA8-0D423129CFAB}" destId="{DED2A3D1-087E-4F46-BA37-8DF400CF9F51}" srcOrd="0" destOrd="0" presId="urn:microsoft.com/office/officeart/2005/8/layout/vProcess5"/>
    <dgm:cxn modelId="{9CFB735C-5C0D-42DC-83A8-62D94DD552D9}" type="presParOf" srcId="{3106A08D-AB44-4B8E-8AA8-0D423129CFAB}" destId="{59944559-EB98-42A2-B454-A7B28083AB8D}" srcOrd="1" destOrd="0" presId="urn:microsoft.com/office/officeart/2005/8/layout/vProcess5"/>
    <dgm:cxn modelId="{A30993C5-3C87-4C7E-9292-BF98D3B54531}" type="presParOf" srcId="{3106A08D-AB44-4B8E-8AA8-0D423129CFAB}" destId="{FDD9FF84-7AF4-4927-85D6-D4AE3E48207E}" srcOrd="2" destOrd="0" presId="urn:microsoft.com/office/officeart/2005/8/layout/vProcess5"/>
    <dgm:cxn modelId="{AC44D70C-6608-48CB-9896-D56606444203}" type="presParOf" srcId="{3106A08D-AB44-4B8E-8AA8-0D423129CFAB}" destId="{E7207E46-9736-4113-85D1-393481F3A034}" srcOrd="3" destOrd="0" presId="urn:microsoft.com/office/officeart/2005/8/layout/vProcess5"/>
    <dgm:cxn modelId="{1BD9F0EF-CC58-4DCD-925E-3BF2EC8051A6}" type="presParOf" srcId="{3106A08D-AB44-4B8E-8AA8-0D423129CFAB}" destId="{B92427F0-FE37-4D8D-B256-56E54F4DC39C}" srcOrd="4" destOrd="0" presId="urn:microsoft.com/office/officeart/2005/8/layout/vProcess5"/>
    <dgm:cxn modelId="{868B47C9-CFBF-4295-AEE0-D33AB18AF33D}" type="presParOf" srcId="{3106A08D-AB44-4B8E-8AA8-0D423129CFAB}" destId="{2F81DEEA-DDE9-4037-B176-10EDB2A95193}" srcOrd="5" destOrd="0" presId="urn:microsoft.com/office/officeart/2005/8/layout/vProcess5"/>
    <dgm:cxn modelId="{2C45565E-FE38-493E-B4CD-5FCC4DE5F0C5}" type="presParOf" srcId="{3106A08D-AB44-4B8E-8AA8-0D423129CFAB}" destId="{722D8585-729F-4D26-9DF2-A28C7DF4BDAE}" srcOrd="6" destOrd="0" presId="urn:microsoft.com/office/officeart/2005/8/layout/vProcess5"/>
    <dgm:cxn modelId="{44C64C6B-F0B9-47CB-A5E0-908654B71BB0}" type="presParOf" srcId="{3106A08D-AB44-4B8E-8AA8-0D423129CFAB}" destId="{10916D69-EA2A-4866-A204-35F5604FBDD5}" srcOrd="7" destOrd="0" presId="urn:microsoft.com/office/officeart/2005/8/layout/vProcess5"/>
    <dgm:cxn modelId="{3E7A67B2-9999-4EB2-BFC2-2533A52170E5}" type="presParOf" srcId="{3106A08D-AB44-4B8E-8AA8-0D423129CFAB}" destId="{71A1E2E7-F14B-44BD-857D-1DBA7E8F87D7}" srcOrd="8" destOrd="0" presId="urn:microsoft.com/office/officeart/2005/8/layout/vProcess5"/>
    <dgm:cxn modelId="{7C74EBB4-658A-4822-82CB-563B64ADEEB7}" type="presParOf" srcId="{3106A08D-AB44-4B8E-8AA8-0D423129CFAB}" destId="{2AE23B58-CCDB-45AF-9A90-D97C87E3A956}" srcOrd="9" destOrd="0" presId="urn:microsoft.com/office/officeart/2005/8/layout/vProcess5"/>
    <dgm:cxn modelId="{FBD2BF1F-E9AD-446B-BB1D-917A62637B43}" type="presParOf" srcId="{3106A08D-AB44-4B8E-8AA8-0D423129CFAB}" destId="{7EE38001-A1C6-4951-B7B6-162BCDCD3CB0}" srcOrd="10" destOrd="0" presId="urn:microsoft.com/office/officeart/2005/8/layout/vProcess5"/>
    <dgm:cxn modelId="{FBA7C706-0D92-4FEE-B559-B0BC34347F2E}" type="presParOf" srcId="{3106A08D-AB44-4B8E-8AA8-0D423129CFAB}" destId="{96CE52DC-CA21-4B36-A061-570E35C8F13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515C6C-48AF-4CD5-AD36-A583BE62A53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66A0265-90D8-47C3-AABA-74F94C69667C}">
      <dgm:prSet/>
      <dgm:spPr/>
      <dgm:t>
        <a:bodyPr/>
        <a:lstStyle/>
        <a:p>
          <a:r>
            <a:rPr lang="en-US" dirty="0"/>
            <a:t>August 4, 1972,  the accidental detonation of about 50 U.S. naval mines near Haiphong, North Vietnam</a:t>
          </a:r>
        </a:p>
      </dgm:t>
    </dgm:pt>
    <dgm:pt modelId="{0996FF41-E829-4F1C-B409-CA715EE50D4A}" type="parTrans" cxnId="{82787076-B2E5-4814-AE87-90F8A3C51BAA}">
      <dgm:prSet/>
      <dgm:spPr/>
      <dgm:t>
        <a:bodyPr/>
        <a:lstStyle/>
        <a:p>
          <a:endParaRPr lang="en-US"/>
        </a:p>
      </dgm:t>
    </dgm:pt>
    <dgm:pt modelId="{502B7840-A01A-4819-9156-43DD9CFAF6DB}" type="sibTrans" cxnId="{82787076-B2E5-4814-AE87-90F8A3C51BAA}">
      <dgm:prSet/>
      <dgm:spPr/>
      <dgm:t>
        <a:bodyPr/>
        <a:lstStyle/>
        <a:p>
          <a:endParaRPr lang="en-US"/>
        </a:p>
      </dgm:t>
    </dgm:pt>
    <dgm:pt modelId="{8BCD4048-6481-49D6-96DA-258FCF4376C6}">
      <dgm:prSet/>
      <dgm:spPr/>
      <dgm:t>
        <a:bodyPr/>
        <a:lstStyle/>
        <a:p>
          <a:r>
            <a:rPr lang="en-US"/>
            <a:t>The CME's transit time from the Sun to the Earth is the fastest ever recorded, 14.6 hours</a:t>
          </a:r>
        </a:p>
      </dgm:t>
    </dgm:pt>
    <dgm:pt modelId="{3B87E6DE-83AF-4BE4-AEC1-34672655E16B}" type="parTrans" cxnId="{C48E429A-A247-455F-8A7F-C6B7B5FFC609}">
      <dgm:prSet/>
      <dgm:spPr/>
      <dgm:t>
        <a:bodyPr/>
        <a:lstStyle/>
        <a:p>
          <a:endParaRPr lang="en-US"/>
        </a:p>
      </dgm:t>
    </dgm:pt>
    <dgm:pt modelId="{4709D0EC-27A7-448F-A727-381118D8F574}" type="sibTrans" cxnId="{C48E429A-A247-455F-8A7F-C6B7B5FFC609}">
      <dgm:prSet/>
      <dgm:spPr/>
      <dgm:t>
        <a:bodyPr/>
        <a:lstStyle/>
        <a:p>
          <a:endParaRPr lang="en-US"/>
        </a:p>
      </dgm:t>
    </dgm:pt>
    <dgm:pt modelId="{DF8671EB-02C6-4FEC-93BC-9BD3F9E3BB93}">
      <dgm:prSet/>
      <dgm:spPr/>
      <dgm:t>
        <a:bodyPr/>
        <a:lstStyle/>
        <a:p>
          <a:r>
            <a:rPr lang="en-US"/>
            <a:t>Storming continued with bright red (a relatively rare color associated with extreme events)</a:t>
          </a:r>
        </a:p>
      </dgm:t>
    </dgm:pt>
    <dgm:pt modelId="{FC713665-FEED-4A78-9672-DA5C14CB7329}" type="parTrans" cxnId="{009DEC09-1053-43F1-91AB-05F1BCF4896B}">
      <dgm:prSet/>
      <dgm:spPr/>
      <dgm:t>
        <a:bodyPr/>
        <a:lstStyle/>
        <a:p>
          <a:endParaRPr lang="en-US"/>
        </a:p>
      </dgm:t>
    </dgm:pt>
    <dgm:pt modelId="{49278A01-8BCE-4A2B-88DA-CBBE6E7C8D1D}" type="sibTrans" cxnId="{009DEC09-1053-43F1-91AB-05F1BCF4896B}">
      <dgm:prSet/>
      <dgm:spPr/>
      <dgm:t>
        <a:bodyPr/>
        <a:lstStyle/>
        <a:p>
          <a:endParaRPr lang="en-US"/>
        </a:p>
      </dgm:t>
    </dgm:pt>
    <dgm:pt modelId="{72CD0B09-9C94-4665-A342-9C57272A18EB}">
      <dgm:prSet/>
      <dgm:spPr/>
      <dgm:t>
        <a:bodyPr/>
        <a:lstStyle/>
        <a:p>
          <a:r>
            <a:rPr lang="en-US" dirty="0"/>
            <a:t>Destabilized portions of the North American power grid</a:t>
          </a:r>
        </a:p>
      </dgm:t>
    </dgm:pt>
    <dgm:pt modelId="{A696EE2F-374B-4F2E-89F4-DE79CC0B2D3B}" type="sibTrans" cxnId="{E03441DB-78A5-48B2-A64E-CB38C8153818}">
      <dgm:prSet/>
      <dgm:spPr/>
      <dgm:t>
        <a:bodyPr/>
        <a:lstStyle/>
        <a:p>
          <a:endParaRPr lang="en-US"/>
        </a:p>
      </dgm:t>
    </dgm:pt>
    <dgm:pt modelId="{52AA0F2E-B8DF-4C4E-A0AF-DCC7F3A40A2B}" type="parTrans" cxnId="{E03441DB-78A5-48B2-A64E-CB38C8153818}">
      <dgm:prSet/>
      <dgm:spPr/>
      <dgm:t>
        <a:bodyPr/>
        <a:lstStyle/>
        <a:p>
          <a:endParaRPr lang="en-US"/>
        </a:p>
      </dgm:t>
    </dgm:pt>
    <dgm:pt modelId="{B5E9E462-8CBC-4695-9A0F-79158CC371F0}">
      <dgm:prSet/>
      <dgm:spPr/>
      <dgm:t>
        <a:bodyPr/>
        <a:lstStyle/>
        <a:p>
          <a:r>
            <a:rPr lang="en-US" dirty="0"/>
            <a:t>X class, white light, x-20 and gamma rays</a:t>
          </a:r>
        </a:p>
      </dgm:t>
    </dgm:pt>
    <dgm:pt modelId="{3DD409DB-3815-4053-A7EE-590DD588E15D}" type="sibTrans" cxnId="{17B621A5-3971-4679-97BB-F4C5A5D603E6}">
      <dgm:prSet/>
      <dgm:spPr/>
      <dgm:t>
        <a:bodyPr/>
        <a:lstStyle/>
        <a:p>
          <a:endParaRPr lang="en-US"/>
        </a:p>
      </dgm:t>
    </dgm:pt>
    <dgm:pt modelId="{A32F2C1E-DAA5-45BC-91DD-24A636E72AFE}" type="parTrans" cxnId="{17B621A5-3971-4679-97BB-F4C5A5D603E6}">
      <dgm:prSet/>
      <dgm:spPr/>
      <dgm:t>
        <a:bodyPr/>
        <a:lstStyle/>
        <a:p>
          <a:endParaRPr lang="en-US"/>
        </a:p>
      </dgm:t>
    </dgm:pt>
    <dgm:pt modelId="{357B7C9E-70A2-49DC-8AA2-ECB25F996854}" type="pres">
      <dgm:prSet presAssocID="{F5515C6C-48AF-4CD5-AD36-A583BE62A531}" presName="linear" presStyleCnt="0">
        <dgm:presLayoutVars>
          <dgm:animLvl val="lvl"/>
          <dgm:resizeHandles val="exact"/>
        </dgm:presLayoutVars>
      </dgm:prSet>
      <dgm:spPr/>
    </dgm:pt>
    <dgm:pt modelId="{AA7E3DD1-269C-4CF9-85FD-A0C9006FA7C5}" type="pres">
      <dgm:prSet presAssocID="{B5E9E462-8CBC-4695-9A0F-79158CC371F0}" presName="parentText" presStyleLbl="node1" presStyleIdx="0" presStyleCnt="5">
        <dgm:presLayoutVars>
          <dgm:chMax val="0"/>
          <dgm:bulletEnabled val="1"/>
        </dgm:presLayoutVars>
      </dgm:prSet>
      <dgm:spPr/>
    </dgm:pt>
    <dgm:pt modelId="{71EA55B8-CEBB-464D-85CA-2EB897963A2A}" type="pres">
      <dgm:prSet presAssocID="{3DD409DB-3815-4053-A7EE-590DD588E15D}" presName="spacer" presStyleCnt="0"/>
      <dgm:spPr/>
    </dgm:pt>
    <dgm:pt modelId="{1D95E68F-D80C-4A91-9DD1-C88CA1E3DE74}" type="pres">
      <dgm:prSet presAssocID="{72CD0B09-9C94-4665-A342-9C57272A18EB}" presName="parentText" presStyleLbl="node1" presStyleIdx="1" presStyleCnt="5">
        <dgm:presLayoutVars>
          <dgm:chMax val="0"/>
          <dgm:bulletEnabled val="1"/>
        </dgm:presLayoutVars>
      </dgm:prSet>
      <dgm:spPr/>
    </dgm:pt>
    <dgm:pt modelId="{E0BA259F-302A-46DD-ADF6-2139D5A08140}" type="pres">
      <dgm:prSet presAssocID="{A696EE2F-374B-4F2E-89F4-DE79CC0B2D3B}" presName="spacer" presStyleCnt="0"/>
      <dgm:spPr/>
    </dgm:pt>
    <dgm:pt modelId="{AE7EC9C4-A401-41AD-97E6-DE8A1247E592}" type="pres">
      <dgm:prSet presAssocID="{B66A0265-90D8-47C3-AABA-74F94C69667C}" presName="parentText" presStyleLbl="node1" presStyleIdx="2" presStyleCnt="5">
        <dgm:presLayoutVars>
          <dgm:chMax val="0"/>
          <dgm:bulletEnabled val="1"/>
        </dgm:presLayoutVars>
      </dgm:prSet>
      <dgm:spPr/>
    </dgm:pt>
    <dgm:pt modelId="{3FFCF605-4BF2-4308-92B4-1068E68D2616}" type="pres">
      <dgm:prSet presAssocID="{502B7840-A01A-4819-9156-43DD9CFAF6DB}" presName="spacer" presStyleCnt="0"/>
      <dgm:spPr/>
    </dgm:pt>
    <dgm:pt modelId="{5FDE9A69-5F70-48E8-A270-46F5EC992EE2}" type="pres">
      <dgm:prSet presAssocID="{8BCD4048-6481-49D6-96DA-258FCF4376C6}" presName="parentText" presStyleLbl="node1" presStyleIdx="3" presStyleCnt="5">
        <dgm:presLayoutVars>
          <dgm:chMax val="0"/>
          <dgm:bulletEnabled val="1"/>
        </dgm:presLayoutVars>
      </dgm:prSet>
      <dgm:spPr/>
    </dgm:pt>
    <dgm:pt modelId="{4B5B6712-9B58-4EE7-996A-6C9C463070ED}" type="pres">
      <dgm:prSet presAssocID="{4709D0EC-27A7-448F-A727-381118D8F574}" presName="spacer" presStyleCnt="0"/>
      <dgm:spPr/>
    </dgm:pt>
    <dgm:pt modelId="{14D5B41E-DA63-48C2-97C9-573F1E8EFCD2}" type="pres">
      <dgm:prSet presAssocID="{DF8671EB-02C6-4FEC-93BC-9BD3F9E3BB93}" presName="parentText" presStyleLbl="node1" presStyleIdx="4" presStyleCnt="5">
        <dgm:presLayoutVars>
          <dgm:chMax val="0"/>
          <dgm:bulletEnabled val="1"/>
        </dgm:presLayoutVars>
      </dgm:prSet>
      <dgm:spPr/>
    </dgm:pt>
  </dgm:ptLst>
  <dgm:cxnLst>
    <dgm:cxn modelId="{009DEC09-1053-43F1-91AB-05F1BCF4896B}" srcId="{F5515C6C-48AF-4CD5-AD36-A583BE62A531}" destId="{DF8671EB-02C6-4FEC-93BC-9BD3F9E3BB93}" srcOrd="4" destOrd="0" parTransId="{FC713665-FEED-4A78-9672-DA5C14CB7329}" sibTransId="{49278A01-8BCE-4A2B-88DA-CBBE6E7C8D1D}"/>
    <dgm:cxn modelId="{EF9BB53E-A731-4BEF-99DC-E594F3104E7C}" type="presOf" srcId="{DF8671EB-02C6-4FEC-93BC-9BD3F9E3BB93}" destId="{14D5B41E-DA63-48C2-97C9-573F1E8EFCD2}" srcOrd="0" destOrd="0" presId="urn:microsoft.com/office/officeart/2005/8/layout/vList2"/>
    <dgm:cxn modelId="{CB0AA43F-0927-4759-9D32-AEC9668623D4}" type="presOf" srcId="{F5515C6C-48AF-4CD5-AD36-A583BE62A531}" destId="{357B7C9E-70A2-49DC-8AA2-ECB25F996854}" srcOrd="0" destOrd="0" presId="urn:microsoft.com/office/officeart/2005/8/layout/vList2"/>
    <dgm:cxn modelId="{B9358045-849F-4F12-927A-F12E7133E09E}" type="presOf" srcId="{72CD0B09-9C94-4665-A342-9C57272A18EB}" destId="{1D95E68F-D80C-4A91-9DD1-C88CA1E3DE74}" srcOrd="0" destOrd="0" presId="urn:microsoft.com/office/officeart/2005/8/layout/vList2"/>
    <dgm:cxn modelId="{2B632B54-3E10-417B-A00F-DFF9318D7C6A}" type="presOf" srcId="{B5E9E462-8CBC-4695-9A0F-79158CC371F0}" destId="{AA7E3DD1-269C-4CF9-85FD-A0C9006FA7C5}" srcOrd="0" destOrd="0" presId="urn:microsoft.com/office/officeart/2005/8/layout/vList2"/>
    <dgm:cxn modelId="{82787076-B2E5-4814-AE87-90F8A3C51BAA}" srcId="{F5515C6C-48AF-4CD5-AD36-A583BE62A531}" destId="{B66A0265-90D8-47C3-AABA-74F94C69667C}" srcOrd="2" destOrd="0" parTransId="{0996FF41-E829-4F1C-B409-CA715EE50D4A}" sibTransId="{502B7840-A01A-4819-9156-43DD9CFAF6DB}"/>
    <dgm:cxn modelId="{C48E429A-A247-455F-8A7F-C6B7B5FFC609}" srcId="{F5515C6C-48AF-4CD5-AD36-A583BE62A531}" destId="{8BCD4048-6481-49D6-96DA-258FCF4376C6}" srcOrd="3" destOrd="0" parTransId="{3B87E6DE-83AF-4BE4-AEC1-34672655E16B}" sibTransId="{4709D0EC-27A7-448F-A727-381118D8F574}"/>
    <dgm:cxn modelId="{816C579C-F4DA-43DF-9499-6BEB85D6FB0D}" type="presOf" srcId="{8BCD4048-6481-49D6-96DA-258FCF4376C6}" destId="{5FDE9A69-5F70-48E8-A270-46F5EC992EE2}" srcOrd="0" destOrd="0" presId="urn:microsoft.com/office/officeart/2005/8/layout/vList2"/>
    <dgm:cxn modelId="{17B621A5-3971-4679-97BB-F4C5A5D603E6}" srcId="{F5515C6C-48AF-4CD5-AD36-A583BE62A531}" destId="{B5E9E462-8CBC-4695-9A0F-79158CC371F0}" srcOrd="0" destOrd="0" parTransId="{A32F2C1E-DAA5-45BC-91DD-24A636E72AFE}" sibTransId="{3DD409DB-3815-4053-A7EE-590DD588E15D}"/>
    <dgm:cxn modelId="{4DC998D2-756C-402C-8571-F2261AE620E9}" type="presOf" srcId="{B66A0265-90D8-47C3-AABA-74F94C69667C}" destId="{AE7EC9C4-A401-41AD-97E6-DE8A1247E592}" srcOrd="0" destOrd="0" presId="urn:microsoft.com/office/officeart/2005/8/layout/vList2"/>
    <dgm:cxn modelId="{E03441DB-78A5-48B2-A64E-CB38C8153818}" srcId="{F5515C6C-48AF-4CD5-AD36-A583BE62A531}" destId="{72CD0B09-9C94-4665-A342-9C57272A18EB}" srcOrd="1" destOrd="0" parTransId="{52AA0F2E-B8DF-4C4E-A0AF-DCC7F3A40A2B}" sibTransId="{A696EE2F-374B-4F2E-89F4-DE79CC0B2D3B}"/>
    <dgm:cxn modelId="{2C0B5BC9-035E-4F69-8BFC-BCC910FE6F07}" type="presParOf" srcId="{357B7C9E-70A2-49DC-8AA2-ECB25F996854}" destId="{AA7E3DD1-269C-4CF9-85FD-A0C9006FA7C5}" srcOrd="0" destOrd="0" presId="urn:microsoft.com/office/officeart/2005/8/layout/vList2"/>
    <dgm:cxn modelId="{75308619-FB88-4EA4-AF39-C39B86C56C79}" type="presParOf" srcId="{357B7C9E-70A2-49DC-8AA2-ECB25F996854}" destId="{71EA55B8-CEBB-464D-85CA-2EB897963A2A}" srcOrd="1" destOrd="0" presId="urn:microsoft.com/office/officeart/2005/8/layout/vList2"/>
    <dgm:cxn modelId="{DA00D161-FD51-497C-9B36-F1FD638C4A33}" type="presParOf" srcId="{357B7C9E-70A2-49DC-8AA2-ECB25F996854}" destId="{1D95E68F-D80C-4A91-9DD1-C88CA1E3DE74}" srcOrd="2" destOrd="0" presId="urn:microsoft.com/office/officeart/2005/8/layout/vList2"/>
    <dgm:cxn modelId="{83837F29-D3C8-4A67-B0A6-596706D248C1}" type="presParOf" srcId="{357B7C9E-70A2-49DC-8AA2-ECB25F996854}" destId="{E0BA259F-302A-46DD-ADF6-2139D5A08140}" srcOrd="3" destOrd="0" presId="urn:microsoft.com/office/officeart/2005/8/layout/vList2"/>
    <dgm:cxn modelId="{6B283861-042B-4107-8FAA-60D4E7406182}" type="presParOf" srcId="{357B7C9E-70A2-49DC-8AA2-ECB25F996854}" destId="{AE7EC9C4-A401-41AD-97E6-DE8A1247E592}" srcOrd="4" destOrd="0" presId="urn:microsoft.com/office/officeart/2005/8/layout/vList2"/>
    <dgm:cxn modelId="{2F5F7071-40F2-47FF-B5C0-A207288F5812}" type="presParOf" srcId="{357B7C9E-70A2-49DC-8AA2-ECB25F996854}" destId="{3FFCF605-4BF2-4308-92B4-1068E68D2616}" srcOrd="5" destOrd="0" presId="urn:microsoft.com/office/officeart/2005/8/layout/vList2"/>
    <dgm:cxn modelId="{A7BD783D-16D6-4C25-A5E4-992ECC586829}" type="presParOf" srcId="{357B7C9E-70A2-49DC-8AA2-ECB25F996854}" destId="{5FDE9A69-5F70-48E8-A270-46F5EC992EE2}" srcOrd="6" destOrd="0" presId="urn:microsoft.com/office/officeart/2005/8/layout/vList2"/>
    <dgm:cxn modelId="{1C5583D9-8537-413A-AA01-5C00DC626B0A}" type="presParOf" srcId="{357B7C9E-70A2-49DC-8AA2-ECB25F996854}" destId="{4B5B6712-9B58-4EE7-996A-6C9C463070ED}" srcOrd="7" destOrd="0" presId="urn:microsoft.com/office/officeart/2005/8/layout/vList2"/>
    <dgm:cxn modelId="{8A8C247C-04B3-4118-9D2D-C99C72FDCD77}" type="presParOf" srcId="{357B7C9E-70A2-49DC-8AA2-ECB25F996854}" destId="{14D5B41E-DA63-48C2-97C9-573F1E8EFCD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A275B6-EC5C-4005-ABC8-104C057B175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76C3F31-CD53-40C1-BABD-95327F962480}">
      <dgm:prSet/>
      <dgm:spPr/>
      <dgm:t>
        <a:bodyPr/>
        <a:lstStyle/>
        <a:p>
          <a:r>
            <a:rPr lang="en-US"/>
            <a:t>Miyake events (after Fusa Miyaka scientist at Nagoya University)</a:t>
          </a:r>
        </a:p>
      </dgm:t>
    </dgm:pt>
    <dgm:pt modelId="{4A3DEBEB-3BDC-48AF-9A7D-A2FFE86CB8E7}" type="parTrans" cxnId="{19018125-452C-40A9-8D08-7E5587C3D0CF}">
      <dgm:prSet/>
      <dgm:spPr/>
      <dgm:t>
        <a:bodyPr/>
        <a:lstStyle/>
        <a:p>
          <a:endParaRPr lang="en-US"/>
        </a:p>
      </dgm:t>
    </dgm:pt>
    <dgm:pt modelId="{5115689B-9E77-43EA-8402-0B2DA0F37F83}" type="sibTrans" cxnId="{19018125-452C-40A9-8D08-7E5587C3D0CF}">
      <dgm:prSet/>
      <dgm:spPr/>
      <dgm:t>
        <a:bodyPr/>
        <a:lstStyle/>
        <a:p>
          <a:endParaRPr lang="en-US"/>
        </a:p>
      </dgm:t>
    </dgm:pt>
    <dgm:pt modelId="{937E6BBE-923E-477B-B977-E4E895C1A3D3}">
      <dgm:prSet/>
      <dgm:spPr/>
      <dgm:t>
        <a:bodyPr/>
        <a:lstStyle/>
        <a:p>
          <a:r>
            <a:rPr lang="en-US"/>
            <a:t>10 to 100 times stronger than Carrington event</a:t>
          </a:r>
        </a:p>
      </dgm:t>
    </dgm:pt>
    <dgm:pt modelId="{D3647FA6-580A-4734-B043-07A54B66FBCD}" type="parTrans" cxnId="{F7BCAEE1-A23F-4D7F-A983-C75C4E745315}">
      <dgm:prSet/>
      <dgm:spPr/>
      <dgm:t>
        <a:bodyPr/>
        <a:lstStyle/>
        <a:p>
          <a:endParaRPr lang="en-US"/>
        </a:p>
      </dgm:t>
    </dgm:pt>
    <dgm:pt modelId="{F0F26ADD-9CE0-42F3-8E7F-05FFF64046B6}" type="sibTrans" cxnId="{F7BCAEE1-A23F-4D7F-A983-C75C4E745315}">
      <dgm:prSet/>
      <dgm:spPr/>
      <dgm:t>
        <a:bodyPr/>
        <a:lstStyle/>
        <a:p>
          <a:endParaRPr lang="en-US"/>
        </a:p>
      </dgm:t>
    </dgm:pt>
    <dgm:pt modelId="{D297B680-016E-485E-A7DB-629219F5E556}">
      <dgm:prSet/>
      <dgm:spPr/>
      <dgm:t>
        <a:bodyPr/>
        <a:lstStyle/>
        <a:p>
          <a:r>
            <a:rPr lang="en-US"/>
            <a:t>The researchers are pretty sure they have found three of them:</a:t>
          </a:r>
        </a:p>
      </dgm:t>
    </dgm:pt>
    <dgm:pt modelId="{779BB5EB-B9D3-4839-A0D9-DCA5CB2CDBCE}" type="parTrans" cxnId="{AC420326-BE43-4B27-A67F-6823148F588D}">
      <dgm:prSet/>
      <dgm:spPr/>
      <dgm:t>
        <a:bodyPr/>
        <a:lstStyle/>
        <a:p>
          <a:endParaRPr lang="en-US"/>
        </a:p>
      </dgm:t>
    </dgm:pt>
    <dgm:pt modelId="{D2C8F0FA-A39C-4A4E-8B5F-4F6EE8320B94}" type="sibTrans" cxnId="{AC420326-BE43-4B27-A67F-6823148F588D}">
      <dgm:prSet/>
      <dgm:spPr/>
      <dgm:t>
        <a:bodyPr/>
        <a:lstStyle/>
        <a:p>
          <a:endParaRPr lang="en-US"/>
        </a:p>
      </dgm:t>
    </dgm:pt>
    <dgm:pt modelId="{68F4EB86-08E5-4116-9C00-C4E33FB795BC}">
      <dgm:prSet/>
      <dgm:spPr/>
      <dgm:t>
        <a:bodyPr/>
        <a:lstStyle/>
        <a:p>
          <a:r>
            <a:rPr lang="en-US"/>
            <a:t>7176 B.C., 5259 B.C., A.D. 775</a:t>
          </a:r>
        </a:p>
      </dgm:t>
    </dgm:pt>
    <dgm:pt modelId="{D8EC7B83-15B7-404C-BD6B-0CD9318DC8C3}" type="parTrans" cxnId="{CDAFEA04-1433-46F5-A67B-E599883C15EE}">
      <dgm:prSet/>
      <dgm:spPr/>
      <dgm:t>
        <a:bodyPr/>
        <a:lstStyle/>
        <a:p>
          <a:endParaRPr lang="en-US"/>
        </a:p>
      </dgm:t>
    </dgm:pt>
    <dgm:pt modelId="{0C6D7501-AFEC-438D-A031-CCCFE3E14226}" type="sibTrans" cxnId="{CDAFEA04-1433-46F5-A67B-E599883C15EE}">
      <dgm:prSet/>
      <dgm:spPr/>
      <dgm:t>
        <a:bodyPr/>
        <a:lstStyle/>
        <a:p>
          <a:endParaRPr lang="en-US"/>
        </a:p>
      </dgm:t>
    </dgm:pt>
    <dgm:pt modelId="{5D1B4CD1-3E46-4753-A6BD-267B36956FB2}" type="pres">
      <dgm:prSet presAssocID="{0DA275B6-EC5C-4005-ABC8-104C057B1757}" presName="outerComposite" presStyleCnt="0">
        <dgm:presLayoutVars>
          <dgm:chMax val="5"/>
          <dgm:dir/>
          <dgm:resizeHandles val="exact"/>
        </dgm:presLayoutVars>
      </dgm:prSet>
      <dgm:spPr/>
    </dgm:pt>
    <dgm:pt modelId="{6EFB17BD-AF97-4DE8-ABC6-20A02DB999DA}" type="pres">
      <dgm:prSet presAssocID="{0DA275B6-EC5C-4005-ABC8-104C057B1757}" presName="dummyMaxCanvas" presStyleCnt="0">
        <dgm:presLayoutVars/>
      </dgm:prSet>
      <dgm:spPr/>
    </dgm:pt>
    <dgm:pt modelId="{BD1F64E1-2403-457D-A4F8-7CDCD7EDEC82}" type="pres">
      <dgm:prSet presAssocID="{0DA275B6-EC5C-4005-ABC8-104C057B1757}" presName="FourNodes_1" presStyleLbl="node1" presStyleIdx="0" presStyleCnt="4">
        <dgm:presLayoutVars>
          <dgm:bulletEnabled val="1"/>
        </dgm:presLayoutVars>
      </dgm:prSet>
      <dgm:spPr/>
    </dgm:pt>
    <dgm:pt modelId="{13D6D55C-DD25-48E7-BD3B-E6F95FF63243}" type="pres">
      <dgm:prSet presAssocID="{0DA275B6-EC5C-4005-ABC8-104C057B1757}" presName="FourNodes_2" presStyleLbl="node1" presStyleIdx="1" presStyleCnt="4">
        <dgm:presLayoutVars>
          <dgm:bulletEnabled val="1"/>
        </dgm:presLayoutVars>
      </dgm:prSet>
      <dgm:spPr/>
    </dgm:pt>
    <dgm:pt modelId="{C179BEC4-928D-4089-ACF4-B5BEC8364C4F}" type="pres">
      <dgm:prSet presAssocID="{0DA275B6-EC5C-4005-ABC8-104C057B1757}" presName="FourNodes_3" presStyleLbl="node1" presStyleIdx="2" presStyleCnt="4">
        <dgm:presLayoutVars>
          <dgm:bulletEnabled val="1"/>
        </dgm:presLayoutVars>
      </dgm:prSet>
      <dgm:spPr/>
    </dgm:pt>
    <dgm:pt modelId="{7777469F-9C69-4481-B60B-2C84C8CBC8DF}" type="pres">
      <dgm:prSet presAssocID="{0DA275B6-EC5C-4005-ABC8-104C057B1757}" presName="FourNodes_4" presStyleLbl="node1" presStyleIdx="3" presStyleCnt="4">
        <dgm:presLayoutVars>
          <dgm:bulletEnabled val="1"/>
        </dgm:presLayoutVars>
      </dgm:prSet>
      <dgm:spPr/>
    </dgm:pt>
    <dgm:pt modelId="{E6DD321F-3BAD-4F2C-AC00-659D4CD0A3F1}" type="pres">
      <dgm:prSet presAssocID="{0DA275B6-EC5C-4005-ABC8-104C057B1757}" presName="FourConn_1-2" presStyleLbl="fgAccFollowNode1" presStyleIdx="0" presStyleCnt="3">
        <dgm:presLayoutVars>
          <dgm:bulletEnabled val="1"/>
        </dgm:presLayoutVars>
      </dgm:prSet>
      <dgm:spPr/>
    </dgm:pt>
    <dgm:pt modelId="{FE7893BA-85D5-47F6-962F-A4B2A8C3EB9E}" type="pres">
      <dgm:prSet presAssocID="{0DA275B6-EC5C-4005-ABC8-104C057B1757}" presName="FourConn_2-3" presStyleLbl="fgAccFollowNode1" presStyleIdx="1" presStyleCnt="3">
        <dgm:presLayoutVars>
          <dgm:bulletEnabled val="1"/>
        </dgm:presLayoutVars>
      </dgm:prSet>
      <dgm:spPr/>
    </dgm:pt>
    <dgm:pt modelId="{B9A78EE2-9535-408C-89E7-DA829223A411}" type="pres">
      <dgm:prSet presAssocID="{0DA275B6-EC5C-4005-ABC8-104C057B1757}" presName="FourConn_3-4" presStyleLbl="fgAccFollowNode1" presStyleIdx="2" presStyleCnt="3">
        <dgm:presLayoutVars>
          <dgm:bulletEnabled val="1"/>
        </dgm:presLayoutVars>
      </dgm:prSet>
      <dgm:spPr/>
    </dgm:pt>
    <dgm:pt modelId="{A7392889-07F4-422A-B7EC-737AE3CFF37C}" type="pres">
      <dgm:prSet presAssocID="{0DA275B6-EC5C-4005-ABC8-104C057B1757}" presName="FourNodes_1_text" presStyleLbl="node1" presStyleIdx="3" presStyleCnt="4">
        <dgm:presLayoutVars>
          <dgm:bulletEnabled val="1"/>
        </dgm:presLayoutVars>
      </dgm:prSet>
      <dgm:spPr/>
    </dgm:pt>
    <dgm:pt modelId="{CD1FDDD9-2161-4FE4-858A-019D03E8C14F}" type="pres">
      <dgm:prSet presAssocID="{0DA275B6-EC5C-4005-ABC8-104C057B1757}" presName="FourNodes_2_text" presStyleLbl="node1" presStyleIdx="3" presStyleCnt="4">
        <dgm:presLayoutVars>
          <dgm:bulletEnabled val="1"/>
        </dgm:presLayoutVars>
      </dgm:prSet>
      <dgm:spPr/>
    </dgm:pt>
    <dgm:pt modelId="{193811AC-E217-4C0A-889E-2C86E0889DAA}" type="pres">
      <dgm:prSet presAssocID="{0DA275B6-EC5C-4005-ABC8-104C057B1757}" presName="FourNodes_3_text" presStyleLbl="node1" presStyleIdx="3" presStyleCnt="4">
        <dgm:presLayoutVars>
          <dgm:bulletEnabled val="1"/>
        </dgm:presLayoutVars>
      </dgm:prSet>
      <dgm:spPr/>
    </dgm:pt>
    <dgm:pt modelId="{A0A15897-CCBD-46F9-B097-2FFFA380E016}" type="pres">
      <dgm:prSet presAssocID="{0DA275B6-EC5C-4005-ABC8-104C057B1757}" presName="FourNodes_4_text" presStyleLbl="node1" presStyleIdx="3" presStyleCnt="4">
        <dgm:presLayoutVars>
          <dgm:bulletEnabled val="1"/>
        </dgm:presLayoutVars>
      </dgm:prSet>
      <dgm:spPr/>
    </dgm:pt>
  </dgm:ptLst>
  <dgm:cxnLst>
    <dgm:cxn modelId="{2E997401-F00B-4211-B5C8-6D1AFF36F5A1}" type="presOf" srcId="{5115689B-9E77-43EA-8402-0B2DA0F37F83}" destId="{E6DD321F-3BAD-4F2C-AC00-659D4CD0A3F1}" srcOrd="0" destOrd="0" presId="urn:microsoft.com/office/officeart/2005/8/layout/vProcess5"/>
    <dgm:cxn modelId="{CDAFEA04-1433-46F5-A67B-E599883C15EE}" srcId="{0DA275B6-EC5C-4005-ABC8-104C057B1757}" destId="{68F4EB86-08E5-4116-9C00-C4E33FB795BC}" srcOrd="3" destOrd="0" parTransId="{D8EC7B83-15B7-404C-BD6B-0CD9318DC8C3}" sibTransId="{0C6D7501-AFEC-438D-A031-CCCFE3E14226}"/>
    <dgm:cxn modelId="{19018125-452C-40A9-8D08-7E5587C3D0CF}" srcId="{0DA275B6-EC5C-4005-ABC8-104C057B1757}" destId="{776C3F31-CD53-40C1-BABD-95327F962480}" srcOrd="0" destOrd="0" parTransId="{4A3DEBEB-3BDC-48AF-9A7D-A2FFE86CB8E7}" sibTransId="{5115689B-9E77-43EA-8402-0B2DA0F37F83}"/>
    <dgm:cxn modelId="{AC420326-BE43-4B27-A67F-6823148F588D}" srcId="{0DA275B6-EC5C-4005-ABC8-104C057B1757}" destId="{D297B680-016E-485E-A7DB-629219F5E556}" srcOrd="2" destOrd="0" parTransId="{779BB5EB-B9D3-4839-A0D9-DCA5CB2CDBCE}" sibTransId="{D2C8F0FA-A39C-4A4E-8B5F-4F6EE8320B94}"/>
    <dgm:cxn modelId="{710B8D27-9731-4B1A-AA06-319602EB9DE3}" type="presOf" srcId="{776C3F31-CD53-40C1-BABD-95327F962480}" destId="{BD1F64E1-2403-457D-A4F8-7CDCD7EDEC82}" srcOrd="0" destOrd="0" presId="urn:microsoft.com/office/officeart/2005/8/layout/vProcess5"/>
    <dgm:cxn modelId="{090F666C-1C4C-4AA1-9671-D6C876A1228B}" type="presOf" srcId="{D297B680-016E-485E-A7DB-629219F5E556}" destId="{C179BEC4-928D-4089-ACF4-B5BEC8364C4F}" srcOrd="0" destOrd="0" presId="urn:microsoft.com/office/officeart/2005/8/layout/vProcess5"/>
    <dgm:cxn modelId="{3D2DAC99-CD63-4C3E-B491-D483F72F8821}" type="presOf" srcId="{D2C8F0FA-A39C-4A4E-8B5F-4F6EE8320B94}" destId="{B9A78EE2-9535-408C-89E7-DA829223A411}" srcOrd="0" destOrd="0" presId="urn:microsoft.com/office/officeart/2005/8/layout/vProcess5"/>
    <dgm:cxn modelId="{27DDFCA2-B537-4CA4-B662-E0FBB87DAE68}" type="presOf" srcId="{937E6BBE-923E-477B-B977-E4E895C1A3D3}" destId="{CD1FDDD9-2161-4FE4-858A-019D03E8C14F}" srcOrd="1" destOrd="0" presId="urn:microsoft.com/office/officeart/2005/8/layout/vProcess5"/>
    <dgm:cxn modelId="{BC6F44A6-8B24-4B8E-A782-E6954F0798F1}" type="presOf" srcId="{D297B680-016E-485E-A7DB-629219F5E556}" destId="{193811AC-E217-4C0A-889E-2C86E0889DAA}" srcOrd="1" destOrd="0" presId="urn:microsoft.com/office/officeart/2005/8/layout/vProcess5"/>
    <dgm:cxn modelId="{7616B9C8-3296-4D94-B680-6473383D37E2}" type="presOf" srcId="{68F4EB86-08E5-4116-9C00-C4E33FB795BC}" destId="{7777469F-9C69-4481-B60B-2C84C8CBC8DF}" srcOrd="0" destOrd="0" presId="urn:microsoft.com/office/officeart/2005/8/layout/vProcess5"/>
    <dgm:cxn modelId="{E7C23BCB-27A7-4835-8083-9BED73638A9C}" type="presOf" srcId="{0DA275B6-EC5C-4005-ABC8-104C057B1757}" destId="{5D1B4CD1-3E46-4753-A6BD-267B36956FB2}" srcOrd="0" destOrd="0" presId="urn:microsoft.com/office/officeart/2005/8/layout/vProcess5"/>
    <dgm:cxn modelId="{F9E225E1-236F-47B2-868D-5D99378EC5A6}" type="presOf" srcId="{776C3F31-CD53-40C1-BABD-95327F962480}" destId="{A7392889-07F4-422A-B7EC-737AE3CFF37C}" srcOrd="1" destOrd="0" presId="urn:microsoft.com/office/officeart/2005/8/layout/vProcess5"/>
    <dgm:cxn modelId="{F7BCAEE1-A23F-4D7F-A983-C75C4E745315}" srcId="{0DA275B6-EC5C-4005-ABC8-104C057B1757}" destId="{937E6BBE-923E-477B-B977-E4E895C1A3D3}" srcOrd="1" destOrd="0" parTransId="{D3647FA6-580A-4734-B043-07A54B66FBCD}" sibTransId="{F0F26ADD-9CE0-42F3-8E7F-05FFF64046B6}"/>
    <dgm:cxn modelId="{333E02F4-E978-4B9C-8F1E-54BE708D41F8}" type="presOf" srcId="{68F4EB86-08E5-4116-9C00-C4E33FB795BC}" destId="{A0A15897-CCBD-46F9-B097-2FFFA380E016}" srcOrd="1" destOrd="0" presId="urn:microsoft.com/office/officeart/2005/8/layout/vProcess5"/>
    <dgm:cxn modelId="{04E71AF6-AD8C-443D-9AFA-76B501DA1667}" type="presOf" srcId="{937E6BBE-923E-477B-B977-E4E895C1A3D3}" destId="{13D6D55C-DD25-48E7-BD3B-E6F95FF63243}" srcOrd="0" destOrd="0" presId="urn:microsoft.com/office/officeart/2005/8/layout/vProcess5"/>
    <dgm:cxn modelId="{19098BF9-99F1-4BA3-AC03-002D9DB7CDE5}" type="presOf" srcId="{F0F26ADD-9CE0-42F3-8E7F-05FFF64046B6}" destId="{FE7893BA-85D5-47F6-962F-A4B2A8C3EB9E}" srcOrd="0" destOrd="0" presId="urn:microsoft.com/office/officeart/2005/8/layout/vProcess5"/>
    <dgm:cxn modelId="{4B70835E-5BE7-402F-978D-F83EE2A284FC}" type="presParOf" srcId="{5D1B4CD1-3E46-4753-A6BD-267B36956FB2}" destId="{6EFB17BD-AF97-4DE8-ABC6-20A02DB999DA}" srcOrd="0" destOrd="0" presId="urn:microsoft.com/office/officeart/2005/8/layout/vProcess5"/>
    <dgm:cxn modelId="{089AE0D0-90FD-46D7-BE11-5AB31EAA5DB4}" type="presParOf" srcId="{5D1B4CD1-3E46-4753-A6BD-267B36956FB2}" destId="{BD1F64E1-2403-457D-A4F8-7CDCD7EDEC82}" srcOrd="1" destOrd="0" presId="urn:microsoft.com/office/officeart/2005/8/layout/vProcess5"/>
    <dgm:cxn modelId="{C02D62FD-A3F1-4A92-97B6-CE0352929BAA}" type="presParOf" srcId="{5D1B4CD1-3E46-4753-A6BD-267B36956FB2}" destId="{13D6D55C-DD25-48E7-BD3B-E6F95FF63243}" srcOrd="2" destOrd="0" presId="urn:microsoft.com/office/officeart/2005/8/layout/vProcess5"/>
    <dgm:cxn modelId="{46021316-D835-4F82-8E24-37A7E932A625}" type="presParOf" srcId="{5D1B4CD1-3E46-4753-A6BD-267B36956FB2}" destId="{C179BEC4-928D-4089-ACF4-B5BEC8364C4F}" srcOrd="3" destOrd="0" presId="urn:microsoft.com/office/officeart/2005/8/layout/vProcess5"/>
    <dgm:cxn modelId="{F86438AF-BE47-499A-9D55-CECF962634CE}" type="presParOf" srcId="{5D1B4CD1-3E46-4753-A6BD-267B36956FB2}" destId="{7777469F-9C69-4481-B60B-2C84C8CBC8DF}" srcOrd="4" destOrd="0" presId="urn:microsoft.com/office/officeart/2005/8/layout/vProcess5"/>
    <dgm:cxn modelId="{DF19AFBE-B7F6-4D93-997E-74EA4A5DFBDF}" type="presParOf" srcId="{5D1B4CD1-3E46-4753-A6BD-267B36956FB2}" destId="{E6DD321F-3BAD-4F2C-AC00-659D4CD0A3F1}" srcOrd="5" destOrd="0" presId="urn:microsoft.com/office/officeart/2005/8/layout/vProcess5"/>
    <dgm:cxn modelId="{9CCD61AF-D897-45E0-873C-BF6C6326187F}" type="presParOf" srcId="{5D1B4CD1-3E46-4753-A6BD-267B36956FB2}" destId="{FE7893BA-85D5-47F6-962F-A4B2A8C3EB9E}" srcOrd="6" destOrd="0" presId="urn:microsoft.com/office/officeart/2005/8/layout/vProcess5"/>
    <dgm:cxn modelId="{1BCF3773-30E8-4A03-B741-7EED3034A454}" type="presParOf" srcId="{5D1B4CD1-3E46-4753-A6BD-267B36956FB2}" destId="{B9A78EE2-9535-408C-89E7-DA829223A411}" srcOrd="7" destOrd="0" presId="urn:microsoft.com/office/officeart/2005/8/layout/vProcess5"/>
    <dgm:cxn modelId="{0808A68B-F78C-4B7C-9E78-E7255DF894CF}" type="presParOf" srcId="{5D1B4CD1-3E46-4753-A6BD-267B36956FB2}" destId="{A7392889-07F4-422A-B7EC-737AE3CFF37C}" srcOrd="8" destOrd="0" presId="urn:microsoft.com/office/officeart/2005/8/layout/vProcess5"/>
    <dgm:cxn modelId="{1BBC5276-9C03-4B7E-A03C-03F463227CE7}" type="presParOf" srcId="{5D1B4CD1-3E46-4753-A6BD-267B36956FB2}" destId="{CD1FDDD9-2161-4FE4-858A-019D03E8C14F}" srcOrd="9" destOrd="0" presId="urn:microsoft.com/office/officeart/2005/8/layout/vProcess5"/>
    <dgm:cxn modelId="{EFF00217-C1F5-412F-819A-0222F64EDAA9}" type="presParOf" srcId="{5D1B4CD1-3E46-4753-A6BD-267B36956FB2}" destId="{193811AC-E217-4C0A-889E-2C86E0889DAA}" srcOrd="10" destOrd="0" presId="urn:microsoft.com/office/officeart/2005/8/layout/vProcess5"/>
    <dgm:cxn modelId="{C81F6D89-570C-40D1-BD91-6DA69CA991C9}" type="presParOf" srcId="{5D1B4CD1-3E46-4753-A6BD-267B36956FB2}" destId="{A0A15897-CCBD-46F9-B097-2FFFA380E01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A8CD79-0457-4E76-A58C-ACBBEEEE94D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1E61942-0E4A-4B78-A66E-7D8F89C19862}">
      <dgm:prSet/>
      <dgm:spPr/>
      <dgm:t>
        <a:bodyPr/>
        <a:lstStyle/>
        <a:p>
          <a:r>
            <a:rPr lang="en-US"/>
            <a:t>Tractors/farmers </a:t>
          </a:r>
        </a:p>
      </dgm:t>
    </dgm:pt>
    <dgm:pt modelId="{CE989FA3-B625-40B2-961A-AA118142BD92}" type="parTrans" cxnId="{311EEDE3-FC9E-4D88-A116-0729613ECE72}">
      <dgm:prSet/>
      <dgm:spPr/>
      <dgm:t>
        <a:bodyPr/>
        <a:lstStyle/>
        <a:p>
          <a:endParaRPr lang="en-US"/>
        </a:p>
      </dgm:t>
    </dgm:pt>
    <dgm:pt modelId="{33B35FC6-C85C-4CCD-BDDF-ABBE96790378}" type="sibTrans" cxnId="{311EEDE3-FC9E-4D88-A116-0729613ECE72}">
      <dgm:prSet/>
      <dgm:spPr/>
      <dgm:t>
        <a:bodyPr/>
        <a:lstStyle/>
        <a:p>
          <a:endParaRPr lang="en-US"/>
        </a:p>
      </dgm:t>
    </dgm:pt>
    <dgm:pt modelId="{B0C2FFE9-2002-49CB-8395-1A3D7CF5188E}">
      <dgm:prSet/>
      <dgm:spPr/>
      <dgm:t>
        <a:bodyPr/>
        <a:lstStyle/>
        <a:p>
          <a:r>
            <a:rPr lang="en-US"/>
            <a:t>Trans Atlantic flights rerouted</a:t>
          </a:r>
        </a:p>
      </dgm:t>
    </dgm:pt>
    <dgm:pt modelId="{65BFDADC-2886-4D03-9A15-04CAF2E0B77E}" type="parTrans" cxnId="{54857B22-DC15-479F-B0F2-9F6C0DABD7E6}">
      <dgm:prSet/>
      <dgm:spPr/>
      <dgm:t>
        <a:bodyPr/>
        <a:lstStyle/>
        <a:p>
          <a:endParaRPr lang="en-US"/>
        </a:p>
      </dgm:t>
    </dgm:pt>
    <dgm:pt modelId="{F258A960-5636-4533-B056-6B936A820F9F}" type="sibTrans" cxnId="{54857B22-DC15-479F-B0F2-9F6C0DABD7E6}">
      <dgm:prSet/>
      <dgm:spPr/>
      <dgm:t>
        <a:bodyPr/>
        <a:lstStyle/>
        <a:p>
          <a:endParaRPr lang="en-US"/>
        </a:p>
      </dgm:t>
    </dgm:pt>
    <dgm:pt modelId="{C6F18681-AD50-46E0-93AC-45D8BDDEDE86}">
      <dgm:prSet/>
      <dgm:spPr/>
      <dgm:t>
        <a:bodyPr/>
        <a:lstStyle/>
        <a:p>
          <a:r>
            <a:rPr lang="en-US"/>
            <a:t>Thermosphere- heated to 2100 degrees Fahrenheit  from 1200 normal, causing it to expand</a:t>
          </a:r>
        </a:p>
      </dgm:t>
    </dgm:pt>
    <dgm:pt modelId="{A434D776-D687-4D7A-951E-5A082C57C712}" type="parTrans" cxnId="{A7F167F9-0B0A-4F6C-8F86-590D525C4D70}">
      <dgm:prSet/>
      <dgm:spPr/>
      <dgm:t>
        <a:bodyPr/>
        <a:lstStyle/>
        <a:p>
          <a:endParaRPr lang="en-US"/>
        </a:p>
      </dgm:t>
    </dgm:pt>
    <dgm:pt modelId="{CAA5393C-D1BE-41D6-8EFD-FE0F19D899BB}" type="sibTrans" cxnId="{A7F167F9-0B0A-4F6C-8F86-590D525C4D70}">
      <dgm:prSet/>
      <dgm:spPr/>
      <dgm:t>
        <a:bodyPr/>
        <a:lstStyle/>
        <a:p>
          <a:endParaRPr lang="en-US"/>
        </a:p>
      </dgm:t>
    </dgm:pt>
    <dgm:pt modelId="{E941A436-AFF3-48B2-B19F-14E23FFAB53F}" type="pres">
      <dgm:prSet presAssocID="{48A8CD79-0457-4E76-A58C-ACBBEEEE94D3}" presName="root" presStyleCnt="0">
        <dgm:presLayoutVars>
          <dgm:dir/>
          <dgm:resizeHandles val="exact"/>
        </dgm:presLayoutVars>
      </dgm:prSet>
      <dgm:spPr/>
    </dgm:pt>
    <dgm:pt modelId="{26792E25-DBA9-4950-8EC8-B57FC5F2C839}" type="pres">
      <dgm:prSet presAssocID="{71E61942-0E4A-4B78-A66E-7D8F89C19862}" presName="compNode" presStyleCnt="0"/>
      <dgm:spPr/>
    </dgm:pt>
    <dgm:pt modelId="{4145971E-42B9-4D6E-96BE-BD39C69FF41B}" type="pres">
      <dgm:prSet presAssocID="{71E61942-0E4A-4B78-A66E-7D8F89C19862}" presName="bgRect" presStyleLbl="bgShp" presStyleIdx="0" presStyleCnt="3"/>
      <dgm:spPr/>
    </dgm:pt>
    <dgm:pt modelId="{2DECE94F-0A68-44E1-A72F-4D79358447BE}" type="pres">
      <dgm:prSet presAssocID="{71E61942-0E4A-4B78-A66E-7D8F89C198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ctor"/>
        </a:ext>
      </dgm:extLst>
    </dgm:pt>
    <dgm:pt modelId="{CA7667F5-979F-420C-A14A-63CD54C743F6}" type="pres">
      <dgm:prSet presAssocID="{71E61942-0E4A-4B78-A66E-7D8F89C19862}" presName="spaceRect" presStyleCnt="0"/>
      <dgm:spPr/>
    </dgm:pt>
    <dgm:pt modelId="{F7BE10D3-3AEF-4EB7-9FE5-1CD6479848CE}" type="pres">
      <dgm:prSet presAssocID="{71E61942-0E4A-4B78-A66E-7D8F89C19862}" presName="parTx" presStyleLbl="revTx" presStyleIdx="0" presStyleCnt="3">
        <dgm:presLayoutVars>
          <dgm:chMax val="0"/>
          <dgm:chPref val="0"/>
        </dgm:presLayoutVars>
      </dgm:prSet>
      <dgm:spPr/>
    </dgm:pt>
    <dgm:pt modelId="{6A5B9958-C796-431B-8C0E-686894EDDC6E}" type="pres">
      <dgm:prSet presAssocID="{33B35FC6-C85C-4CCD-BDDF-ABBE96790378}" presName="sibTrans" presStyleCnt="0"/>
      <dgm:spPr/>
    </dgm:pt>
    <dgm:pt modelId="{774FFAAC-6CA5-41E3-954C-E763489349EC}" type="pres">
      <dgm:prSet presAssocID="{B0C2FFE9-2002-49CB-8395-1A3D7CF5188E}" presName="compNode" presStyleCnt="0"/>
      <dgm:spPr/>
    </dgm:pt>
    <dgm:pt modelId="{B0FA4854-FF5B-4D6C-9687-EAA7928F2BD0}" type="pres">
      <dgm:prSet presAssocID="{B0C2FFE9-2002-49CB-8395-1A3D7CF5188E}" presName="bgRect" presStyleLbl="bgShp" presStyleIdx="1" presStyleCnt="3"/>
      <dgm:spPr/>
    </dgm:pt>
    <dgm:pt modelId="{D58C8D88-F23B-4BD3-8ACA-72F28ADBFC3F}" type="pres">
      <dgm:prSet presAssocID="{B0C2FFE9-2002-49CB-8395-1A3D7CF518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irplane"/>
        </a:ext>
      </dgm:extLst>
    </dgm:pt>
    <dgm:pt modelId="{6FE5FFE9-9E61-4AC9-BE70-C1F489951DDA}" type="pres">
      <dgm:prSet presAssocID="{B0C2FFE9-2002-49CB-8395-1A3D7CF5188E}" presName="spaceRect" presStyleCnt="0"/>
      <dgm:spPr/>
    </dgm:pt>
    <dgm:pt modelId="{1E0D841E-5296-4A81-B5B9-FA7C364D202B}" type="pres">
      <dgm:prSet presAssocID="{B0C2FFE9-2002-49CB-8395-1A3D7CF5188E}" presName="parTx" presStyleLbl="revTx" presStyleIdx="1" presStyleCnt="3">
        <dgm:presLayoutVars>
          <dgm:chMax val="0"/>
          <dgm:chPref val="0"/>
        </dgm:presLayoutVars>
      </dgm:prSet>
      <dgm:spPr/>
    </dgm:pt>
    <dgm:pt modelId="{57D83120-7E67-4AEE-896C-6D3BC68654A3}" type="pres">
      <dgm:prSet presAssocID="{F258A960-5636-4533-B056-6B936A820F9F}" presName="sibTrans" presStyleCnt="0"/>
      <dgm:spPr/>
    </dgm:pt>
    <dgm:pt modelId="{434E9FB7-B52A-432F-BB3B-219567A1FF95}" type="pres">
      <dgm:prSet presAssocID="{C6F18681-AD50-46E0-93AC-45D8BDDEDE86}" presName="compNode" presStyleCnt="0"/>
      <dgm:spPr/>
    </dgm:pt>
    <dgm:pt modelId="{35350E52-5616-4BEC-A614-28B0E36BC70C}" type="pres">
      <dgm:prSet presAssocID="{C6F18681-AD50-46E0-93AC-45D8BDDEDE86}" presName="bgRect" presStyleLbl="bgShp" presStyleIdx="2" presStyleCnt="3"/>
      <dgm:spPr/>
    </dgm:pt>
    <dgm:pt modelId="{5BAE70B4-877C-46A1-B725-7CFC2A946A2A}" type="pres">
      <dgm:prSet presAssocID="{C6F18681-AD50-46E0-93AC-45D8BDDEDE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rmometer"/>
        </a:ext>
      </dgm:extLst>
    </dgm:pt>
    <dgm:pt modelId="{AE7ACE8E-C626-4731-9504-F938A8E55907}" type="pres">
      <dgm:prSet presAssocID="{C6F18681-AD50-46E0-93AC-45D8BDDEDE86}" presName="spaceRect" presStyleCnt="0"/>
      <dgm:spPr/>
    </dgm:pt>
    <dgm:pt modelId="{3ED2B01E-1A69-4C33-BC94-D6DF4EEE914D}" type="pres">
      <dgm:prSet presAssocID="{C6F18681-AD50-46E0-93AC-45D8BDDEDE86}" presName="parTx" presStyleLbl="revTx" presStyleIdx="2" presStyleCnt="3">
        <dgm:presLayoutVars>
          <dgm:chMax val="0"/>
          <dgm:chPref val="0"/>
        </dgm:presLayoutVars>
      </dgm:prSet>
      <dgm:spPr/>
    </dgm:pt>
  </dgm:ptLst>
  <dgm:cxnLst>
    <dgm:cxn modelId="{989A8320-4840-46CE-896E-52E12BD87A6F}" type="presOf" srcId="{71E61942-0E4A-4B78-A66E-7D8F89C19862}" destId="{F7BE10D3-3AEF-4EB7-9FE5-1CD6479848CE}" srcOrd="0" destOrd="0" presId="urn:microsoft.com/office/officeart/2018/2/layout/IconVerticalSolidList"/>
    <dgm:cxn modelId="{54857B22-DC15-479F-B0F2-9F6C0DABD7E6}" srcId="{48A8CD79-0457-4E76-A58C-ACBBEEEE94D3}" destId="{B0C2FFE9-2002-49CB-8395-1A3D7CF5188E}" srcOrd="1" destOrd="0" parTransId="{65BFDADC-2886-4D03-9A15-04CAF2E0B77E}" sibTransId="{F258A960-5636-4533-B056-6B936A820F9F}"/>
    <dgm:cxn modelId="{D36E7F5F-2962-4A9C-9F3B-5EEAAB3BF119}" type="presOf" srcId="{48A8CD79-0457-4E76-A58C-ACBBEEEE94D3}" destId="{E941A436-AFF3-48B2-B19F-14E23FFAB53F}" srcOrd="0" destOrd="0" presId="urn:microsoft.com/office/officeart/2018/2/layout/IconVerticalSolidList"/>
    <dgm:cxn modelId="{ABE6DDA3-4A18-40D5-8173-3DCC4BC47C51}" type="presOf" srcId="{B0C2FFE9-2002-49CB-8395-1A3D7CF5188E}" destId="{1E0D841E-5296-4A81-B5B9-FA7C364D202B}" srcOrd="0" destOrd="0" presId="urn:microsoft.com/office/officeart/2018/2/layout/IconVerticalSolidList"/>
    <dgm:cxn modelId="{8189BEDB-1121-49F2-B2C5-306D8A24A301}" type="presOf" srcId="{C6F18681-AD50-46E0-93AC-45D8BDDEDE86}" destId="{3ED2B01E-1A69-4C33-BC94-D6DF4EEE914D}" srcOrd="0" destOrd="0" presId="urn:microsoft.com/office/officeart/2018/2/layout/IconVerticalSolidList"/>
    <dgm:cxn modelId="{311EEDE3-FC9E-4D88-A116-0729613ECE72}" srcId="{48A8CD79-0457-4E76-A58C-ACBBEEEE94D3}" destId="{71E61942-0E4A-4B78-A66E-7D8F89C19862}" srcOrd="0" destOrd="0" parTransId="{CE989FA3-B625-40B2-961A-AA118142BD92}" sibTransId="{33B35FC6-C85C-4CCD-BDDF-ABBE96790378}"/>
    <dgm:cxn modelId="{A7F167F9-0B0A-4F6C-8F86-590D525C4D70}" srcId="{48A8CD79-0457-4E76-A58C-ACBBEEEE94D3}" destId="{C6F18681-AD50-46E0-93AC-45D8BDDEDE86}" srcOrd="2" destOrd="0" parTransId="{A434D776-D687-4D7A-951E-5A082C57C712}" sibTransId="{CAA5393C-D1BE-41D6-8EFD-FE0F19D899BB}"/>
    <dgm:cxn modelId="{80C4F1E0-497F-4761-BEB3-C2DC31FB5B50}" type="presParOf" srcId="{E941A436-AFF3-48B2-B19F-14E23FFAB53F}" destId="{26792E25-DBA9-4950-8EC8-B57FC5F2C839}" srcOrd="0" destOrd="0" presId="urn:microsoft.com/office/officeart/2018/2/layout/IconVerticalSolidList"/>
    <dgm:cxn modelId="{219D3FE4-D0EA-4A0C-98E2-4F8D36B5B4C8}" type="presParOf" srcId="{26792E25-DBA9-4950-8EC8-B57FC5F2C839}" destId="{4145971E-42B9-4D6E-96BE-BD39C69FF41B}" srcOrd="0" destOrd="0" presId="urn:microsoft.com/office/officeart/2018/2/layout/IconVerticalSolidList"/>
    <dgm:cxn modelId="{43B32A95-E903-4F94-A71A-B11B7CA53A6F}" type="presParOf" srcId="{26792E25-DBA9-4950-8EC8-B57FC5F2C839}" destId="{2DECE94F-0A68-44E1-A72F-4D79358447BE}" srcOrd="1" destOrd="0" presId="urn:microsoft.com/office/officeart/2018/2/layout/IconVerticalSolidList"/>
    <dgm:cxn modelId="{45DE4C15-745C-4ABD-96AE-2E2E386EA7F3}" type="presParOf" srcId="{26792E25-DBA9-4950-8EC8-B57FC5F2C839}" destId="{CA7667F5-979F-420C-A14A-63CD54C743F6}" srcOrd="2" destOrd="0" presId="urn:microsoft.com/office/officeart/2018/2/layout/IconVerticalSolidList"/>
    <dgm:cxn modelId="{EB3F8585-9050-4390-8D37-A2EB49C32372}" type="presParOf" srcId="{26792E25-DBA9-4950-8EC8-B57FC5F2C839}" destId="{F7BE10D3-3AEF-4EB7-9FE5-1CD6479848CE}" srcOrd="3" destOrd="0" presId="urn:microsoft.com/office/officeart/2018/2/layout/IconVerticalSolidList"/>
    <dgm:cxn modelId="{E7C42F8E-AFEE-4168-85DD-9FC819522BC1}" type="presParOf" srcId="{E941A436-AFF3-48B2-B19F-14E23FFAB53F}" destId="{6A5B9958-C796-431B-8C0E-686894EDDC6E}" srcOrd="1" destOrd="0" presId="urn:microsoft.com/office/officeart/2018/2/layout/IconVerticalSolidList"/>
    <dgm:cxn modelId="{734AE1EB-2394-45BF-A825-8E61C2497E57}" type="presParOf" srcId="{E941A436-AFF3-48B2-B19F-14E23FFAB53F}" destId="{774FFAAC-6CA5-41E3-954C-E763489349EC}" srcOrd="2" destOrd="0" presId="urn:microsoft.com/office/officeart/2018/2/layout/IconVerticalSolidList"/>
    <dgm:cxn modelId="{3A6B79E1-FF5A-4AEF-8687-2C64F1E73BC7}" type="presParOf" srcId="{774FFAAC-6CA5-41E3-954C-E763489349EC}" destId="{B0FA4854-FF5B-4D6C-9687-EAA7928F2BD0}" srcOrd="0" destOrd="0" presId="urn:microsoft.com/office/officeart/2018/2/layout/IconVerticalSolidList"/>
    <dgm:cxn modelId="{79448CF8-001E-4773-BC8B-8DA65AF12B3D}" type="presParOf" srcId="{774FFAAC-6CA5-41E3-954C-E763489349EC}" destId="{D58C8D88-F23B-4BD3-8ACA-72F28ADBFC3F}" srcOrd="1" destOrd="0" presId="urn:microsoft.com/office/officeart/2018/2/layout/IconVerticalSolidList"/>
    <dgm:cxn modelId="{A3FC6297-1ECD-4789-8288-C364C41653B1}" type="presParOf" srcId="{774FFAAC-6CA5-41E3-954C-E763489349EC}" destId="{6FE5FFE9-9E61-4AC9-BE70-C1F489951DDA}" srcOrd="2" destOrd="0" presId="urn:microsoft.com/office/officeart/2018/2/layout/IconVerticalSolidList"/>
    <dgm:cxn modelId="{7B5F04B5-12F3-455C-9CD0-6FDCBFBD74E9}" type="presParOf" srcId="{774FFAAC-6CA5-41E3-954C-E763489349EC}" destId="{1E0D841E-5296-4A81-B5B9-FA7C364D202B}" srcOrd="3" destOrd="0" presId="urn:microsoft.com/office/officeart/2018/2/layout/IconVerticalSolidList"/>
    <dgm:cxn modelId="{9313A186-5ABE-45B9-85A4-7BB32842BFCF}" type="presParOf" srcId="{E941A436-AFF3-48B2-B19F-14E23FFAB53F}" destId="{57D83120-7E67-4AEE-896C-6D3BC68654A3}" srcOrd="3" destOrd="0" presId="urn:microsoft.com/office/officeart/2018/2/layout/IconVerticalSolidList"/>
    <dgm:cxn modelId="{1A67DF48-F930-48A2-88CB-D3E22ABC96C5}" type="presParOf" srcId="{E941A436-AFF3-48B2-B19F-14E23FFAB53F}" destId="{434E9FB7-B52A-432F-BB3B-219567A1FF95}" srcOrd="4" destOrd="0" presId="urn:microsoft.com/office/officeart/2018/2/layout/IconVerticalSolidList"/>
    <dgm:cxn modelId="{EDED6CF7-1EE1-46B4-BCEB-9432EAD4A065}" type="presParOf" srcId="{434E9FB7-B52A-432F-BB3B-219567A1FF95}" destId="{35350E52-5616-4BEC-A614-28B0E36BC70C}" srcOrd="0" destOrd="0" presId="urn:microsoft.com/office/officeart/2018/2/layout/IconVerticalSolidList"/>
    <dgm:cxn modelId="{11AAEE0C-6339-4913-A685-3157AD0E2CEF}" type="presParOf" srcId="{434E9FB7-B52A-432F-BB3B-219567A1FF95}" destId="{5BAE70B4-877C-46A1-B725-7CFC2A946A2A}" srcOrd="1" destOrd="0" presId="urn:microsoft.com/office/officeart/2018/2/layout/IconVerticalSolidList"/>
    <dgm:cxn modelId="{5FB5A28C-4092-44EB-9ED5-8A65CB215F92}" type="presParOf" srcId="{434E9FB7-B52A-432F-BB3B-219567A1FF95}" destId="{AE7ACE8E-C626-4731-9504-F938A8E55907}" srcOrd="2" destOrd="0" presId="urn:microsoft.com/office/officeart/2018/2/layout/IconVerticalSolidList"/>
    <dgm:cxn modelId="{08EA9F87-A98B-40F7-A3B5-538068181AD2}" type="presParOf" srcId="{434E9FB7-B52A-432F-BB3B-219567A1FF95}" destId="{3ED2B01E-1A69-4C33-BC94-D6DF4EEE91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B9D12-D950-4E19-A2B8-182850881A63}">
      <dsp:nvSpPr>
        <dsp:cNvPr id="0" name=""/>
        <dsp:cNvSpPr/>
      </dsp:nvSpPr>
      <dsp:spPr>
        <a:xfrm>
          <a:off x="0" y="27179"/>
          <a:ext cx="6692813" cy="10296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SLOW</a:t>
          </a:r>
        </a:p>
      </dsp:txBody>
      <dsp:txXfrm>
        <a:off x="50261" y="77440"/>
        <a:ext cx="6592291" cy="929078"/>
      </dsp:txXfrm>
    </dsp:sp>
    <dsp:sp modelId="{BF773880-9030-4294-A98C-EF3CEDEAAF9C}">
      <dsp:nvSpPr>
        <dsp:cNvPr id="0" name=""/>
        <dsp:cNvSpPr/>
      </dsp:nvSpPr>
      <dsp:spPr>
        <a:xfrm>
          <a:off x="0" y="1056779"/>
          <a:ext cx="6692813"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497"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a:t>Middle latitudes</a:t>
          </a:r>
        </a:p>
        <a:p>
          <a:pPr marL="285750" lvl="1" indent="-285750" algn="l" defTabSz="1511300">
            <a:lnSpc>
              <a:spcPct val="90000"/>
            </a:lnSpc>
            <a:spcBef>
              <a:spcPct val="0"/>
            </a:spcBef>
            <a:spcAft>
              <a:spcPct val="20000"/>
            </a:spcAft>
            <a:buChar char="•"/>
          </a:pPr>
          <a:r>
            <a:rPr lang="en-US" sz="3400" kern="1200"/>
            <a:t>200 miles per second</a:t>
          </a:r>
        </a:p>
      </dsp:txBody>
      <dsp:txXfrm>
        <a:off x="0" y="1056779"/>
        <a:ext cx="6692813" cy="1115730"/>
      </dsp:txXfrm>
    </dsp:sp>
    <dsp:sp modelId="{D0A3D48E-7D37-4188-83D6-E35E159C7067}">
      <dsp:nvSpPr>
        <dsp:cNvPr id="0" name=""/>
        <dsp:cNvSpPr/>
      </dsp:nvSpPr>
      <dsp:spPr>
        <a:xfrm>
          <a:off x="0" y="2172509"/>
          <a:ext cx="6692813" cy="10296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FAST</a:t>
          </a:r>
        </a:p>
      </dsp:txBody>
      <dsp:txXfrm>
        <a:off x="50261" y="2222770"/>
        <a:ext cx="6592291" cy="929078"/>
      </dsp:txXfrm>
    </dsp:sp>
    <dsp:sp modelId="{A28F0D98-F1D6-4AD4-B293-D9FBDAFA9860}">
      <dsp:nvSpPr>
        <dsp:cNvPr id="0" name=""/>
        <dsp:cNvSpPr/>
      </dsp:nvSpPr>
      <dsp:spPr>
        <a:xfrm>
          <a:off x="0" y="3202110"/>
          <a:ext cx="6692813"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497"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a:t>Over “coronal holes” </a:t>
          </a:r>
        </a:p>
        <a:p>
          <a:pPr marL="285750" lvl="1" indent="-285750" algn="l" defTabSz="1511300">
            <a:lnSpc>
              <a:spcPct val="90000"/>
            </a:lnSpc>
            <a:spcBef>
              <a:spcPct val="0"/>
            </a:spcBef>
            <a:spcAft>
              <a:spcPct val="20000"/>
            </a:spcAft>
            <a:buChar char="•"/>
          </a:pPr>
          <a:r>
            <a:rPr lang="en-US" sz="3400" kern="1200"/>
            <a:t>Found more at poles and higher latitudes 		</a:t>
          </a:r>
        </a:p>
      </dsp:txBody>
      <dsp:txXfrm>
        <a:off x="0" y="3202110"/>
        <a:ext cx="6692813" cy="15939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A88D6-E22E-410D-A89C-387D187A60B6}">
      <dsp:nvSpPr>
        <dsp:cNvPr id="0" name=""/>
        <dsp:cNvSpPr/>
      </dsp:nvSpPr>
      <dsp:spPr>
        <a:xfrm>
          <a:off x="0" y="2001"/>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D6CBA0-75D6-415C-BD63-1EBB58BC67C6}">
      <dsp:nvSpPr>
        <dsp:cNvPr id="0" name=""/>
        <dsp:cNvSpPr/>
      </dsp:nvSpPr>
      <dsp:spPr>
        <a:xfrm>
          <a:off x="306906" y="230279"/>
          <a:ext cx="558011" cy="5580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9094D3-240E-43A8-AC48-11F75F8B6ED7}">
      <dsp:nvSpPr>
        <dsp:cNvPr id="0" name=""/>
        <dsp:cNvSpPr/>
      </dsp:nvSpPr>
      <dsp:spPr>
        <a:xfrm>
          <a:off x="1171823" y="2001"/>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100000"/>
            </a:lnSpc>
            <a:spcBef>
              <a:spcPct val="0"/>
            </a:spcBef>
            <a:spcAft>
              <a:spcPct val="35000"/>
            </a:spcAft>
            <a:buNone/>
          </a:pPr>
          <a:r>
            <a:rPr lang="en-US" sz="2200" kern="1200" dirty="0"/>
            <a:t>Some current ideas:</a:t>
          </a:r>
        </a:p>
      </dsp:txBody>
      <dsp:txXfrm>
        <a:off x="1171823" y="2001"/>
        <a:ext cx="5520990" cy="1014565"/>
      </dsp:txXfrm>
    </dsp:sp>
    <dsp:sp modelId="{B0A97AF7-93C6-4B93-9D5B-2083E4003BD5}">
      <dsp:nvSpPr>
        <dsp:cNvPr id="0" name=""/>
        <dsp:cNvSpPr/>
      </dsp:nvSpPr>
      <dsp:spPr>
        <a:xfrm>
          <a:off x="0" y="1270208"/>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A6149-28E8-4574-8071-D2BC32D8EC4E}">
      <dsp:nvSpPr>
        <dsp:cNvPr id="0" name=""/>
        <dsp:cNvSpPr/>
      </dsp:nvSpPr>
      <dsp:spPr>
        <a:xfrm>
          <a:off x="306906" y="1498486"/>
          <a:ext cx="558011" cy="5580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E6FB55-52E3-4FE4-A23C-925D3A2E2B20}">
      <dsp:nvSpPr>
        <dsp:cNvPr id="0" name=""/>
        <dsp:cNvSpPr/>
      </dsp:nvSpPr>
      <dsp:spPr>
        <a:xfrm>
          <a:off x="1171823" y="1270208"/>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100000"/>
            </a:lnSpc>
            <a:spcBef>
              <a:spcPct val="0"/>
            </a:spcBef>
            <a:spcAft>
              <a:spcPct val="35000"/>
            </a:spcAft>
            <a:buNone/>
          </a:pPr>
          <a:r>
            <a:rPr lang="en-US" sz="2200" kern="1200"/>
            <a:t>Metallic ions from meteors</a:t>
          </a:r>
        </a:p>
      </dsp:txBody>
      <dsp:txXfrm>
        <a:off x="1171823" y="1270208"/>
        <a:ext cx="5520990" cy="1014565"/>
      </dsp:txXfrm>
    </dsp:sp>
    <dsp:sp modelId="{A144AEAD-D5C9-41E1-BE63-08B175632C58}">
      <dsp:nvSpPr>
        <dsp:cNvPr id="0" name=""/>
        <dsp:cNvSpPr/>
      </dsp:nvSpPr>
      <dsp:spPr>
        <a:xfrm>
          <a:off x="0" y="2538415"/>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62A38-2028-4DA8-97FF-007663B11950}">
      <dsp:nvSpPr>
        <dsp:cNvPr id="0" name=""/>
        <dsp:cNvSpPr/>
      </dsp:nvSpPr>
      <dsp:spPr>
        <a:xfrm flipV="1">
          <a:off x="306906" y="2688403"/>
          <a:ext cx="558011" cy="714588"/>
        </a:xfrm>
        <a:prstGeom prst="rect">
          <a:avLst/>
        </a:prstGeom>
        <a:solidFill>
          <a:schemeClr val="accent4">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08C79E5-8A22-47A8-A65C-DA7AAA5FBCB6}">
      <dsp:nvSpPr>
        <dsp:cNvPr id="0" name=""/>
        <dsp:cNvSpPr/>
      </dsp:nvSpPr>
      <dsp:spPr>
        <a:xfrm>
          <a:off x="1171823" y="2538415"/>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100000"/>
            </a:lnSpc>
            <a:spcBef>
              <a:spcPct val="0"/>
            </a:spcBef>
            <a:spcAft>
              <a:spcPct val="35000"/>
            </a:spcAft>
            <a:buNone/>
          </a:pPr>
          <a:r>
            <a:rPr lang="en-US" sz="2200" kern="1200" dirty="0"/>
            <a:t>Plasma instability</a:t>
          </a:r>
        </a:p>
      </dsp:txBody>
      <dsp:txXfrm>
        <a:off x="1171823" y="2538415"/>
        <a:ext cx="5520990" cy="1014565"/>
      </dsp:txXfrm>
    </dsp:sp>
    <dsp:sp modelId="{FD9E8B32-7BD2-44C1-A0AF-663F0C35E632}">
      <dsp:nvSpPr>
        <dsp:cNvPr id="0" name=""/>
        <dsp:cNvSpPr/>
      </dsp:nvSpPr>
      <dsp:spPr>
        <a:xfrm>
          <a:off x="0" y="3806622"/>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5B392-EF96-4EEB-888A-7D1460CA4C19}">
      <dsp:nvSpPr>
        <dsp:cNvPr id="0" name=""/>
        <dsp:cNvSpPr/>
      </dsp:nvSpPr>
      <dsp:spPr>
        <a:xfrm>
          <a:off x="306906" y="4034899"/>
          <a:ext cx="558011" cy="5580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18E1B8-BF54-4E0C-9951-E97B47B3D5C1}">
      <dsp:nvSpPr>
        <dsp:cNvPr id="0" name=""/>
        <dsp:cNvSpPr/>
      </dsp:nvSpPr>
      <dsp:spPr>
        <a:xfrm>
          <a:off x="1171823" y="3806622"/>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977900">
            <a:lnSpc>
              <a:spcPct val="100000"/>
            </a:lnSpc>
            <a:spcBef>
              <a:spcPct val="0"/>
            </a:spcBef>
            <a:spcAft>
              <a:spcPct val="35000"/>
            </a:spcAft>
            <a:buNone/>
          </a:pPr>
          <a:r>
            <a:rPr lang="en-US" sz="2200" kern="1200"/>
            <a:t>Disturbed magnetic activity</a:t>
          </a:r>
        </a:p>
      </dsp:txBody>
      <dsp:txXfrm>
        <a:off x="1171823" y="3806622"/>
        <a:ext cx="5520990" cy="10145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8E507-FDE1-47F8-9BB2-FF453B70E97B}">
      <dsp:nvSpPr>
        <dsp:cNvPr id="0" name=""/>
        <dsp:cNvSpPr/>
      </dsp:nvSpPr>
      <dsp:spPr>
        <a:xfrm>
          <a:off x="0" y="0"/>
          <a:ext cx="6692813"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8E24085-0940-49FC-BC87-6EE30A1D94DC}">
      <dsp:nvSpPr>
        <dsp:cNvPr id="0" name=""/>
        <dsp:cNvSpPr/>
      </dsp:nvSpPr>
      <dsp:spPr>
        <a:xfrm>
          <a:off x="0" y="0"/>
          <a:ext cx="6692813" cy="120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Rises and falls with the rise and setting of the sun</a:t>
          </a:r>
        </a:p>
      </dsp:txBody>
      <dsp:txXfrm>
        <a:off x="0" y="0"/>
        <a:ext cx="6692813" cy="1205797"/>
      </dsp:txXfrm>
    </dsp:sp>
    <dsp:sp modelId="{6FDB4746-1D78-47E1-8D57-2A8BD94F3B0A}">
      <dsp:nvSpPr>
        <dsp:cNvPr id="0" name=""/>
        <dsp:cNvSpPr/>
      </dsp:nvSpPr>
      <dsp:spPr>
        <a:xfrm>
          <a:off x="0" y="1205797"/>
          <a:ext cx="6692813" cy="0"/>
        </a:xfrm>
        <a:prstGeom prst="line">
          <a:avLst/>
        </a:prstGeom>
        <a:gradFill rotWithShape="0">
          <a:gsLst>
            <a:gs pos="0">
              <a:schemeClr val="accent2">
                <a:hueOff val="-904150"/>
                <a:satOff val="-552"/>
                <a:lumOff val="2157"/>
                <a:alphaOff val="0"/>
                <a:tint val="96000"/>
                <a:lumMod val="100000"/>
              </a:schemeClr>
            </a:gs>
            <a:gs pos="78000">
              <a:schemeClr val="accent2">
                <a:hueOff val="-904150"/>
                <a:satOff val="-552"/>
                <a:lumOff val="2157"/>
                <a:alphaOff val="0"/>
                <a:shade val="94000"/>
                <a:lumMod val="94000"/>
              </a:schemeClr>
            </a:gs>
          </a:gsLst>
          <a:lin ang="5400000" scaled="0"/>
        </a:gradFill>
        <a:ln w="12700" cap="rnd" cmpd="sng" algn="ctr">
          <a:solidFill>
            <a:schemeClr val="accent2">
              <a:hueOff val="-904150"/>
              <a:satOff val="-552"/>
              <a:lumOff val="215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A0D68FC-8F2E-4D76-BA01-4AC1F5EF5618}">
      <dsp:nvSpPr>
        <dsp:cNvPr id="0" name=""/>
        <dsp:cNvSpPr/>
      </dsp:nvSpPr>
      <dsp:spPr>
        <a:xfrm>
          <a:off x="0" y="1205797"/>
          <a:ext cx="6692813" cy="120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Disappears at night</a:t>
          </a:r>
        </a:p>
      </dsp:txBody>
      <dsp:txXfrm>
        <a:off x="0" y="1205797"/>
        <a:ext cx="6692813" cy="1205797"/>
      </dsp:txXfrm>
    </dsp:sp>
    <dsp:sp modelId="{E9493B03-0F78-49AA-A92E-647667F1A37A}">
      <dsp:nvSpPr>
        <dsp:cNvPr id="0" name=""/>
        <dsp:cNvSpPr/>
      </dsp:nvSpPr>
      <dsp:spPr>
        <a:xfrm>
          <a:off x="0" y="2411594"/>
          <a:ext cx="6692813" cy="0"/>
        </a:xfrm>
        <a:prstGeom prst="line">
          <a:avLst/>
        </a:prstGeom>
        <a:gradFill rotWithShape="0">
          <a:gsLst>
            <a:gs pos="0">
              <a:schemeClr val="accent2">
                <a:hueOff val="-1808300"/>
                <a:satOff val="-1104"/>
                <a:lumOff val="4314"/>
                <a:alphaOff val="0"/>
                <a:tint val="96000"/>
                <a:lumMod val="100000"/>
              </a:schemeClr>
            </a:gs>
            <a:gs pos="78000">
              <a:schemeClr val="accent2">
                <a:hueOff val="-1808300"/>
                <a:satOff val="-1104"/>
                <a:lumOff val="4314"/>
                <a:alphaOff val="0"/>
                <a:shade val="94000"/>
                <a:lumMod val="94000"/>
              </a:schemeClr>
            </a:gs>
          </a:gsLst>
          <a:lin ang="5400000" scaled="0"/>
        </a:gradFill>
        <a:ln w="12700" cap="rnd" cmpd="sng" algn="ctr">
          <a:solidFill>
            <a:schemeClr val="accent2">
              <a:hueOff val="-1808300"/>
              <a:satOff val="-1104"/>
              <a:lumOff val="4314"/>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044E0A0-C41D-4BF8-850A-12E188312BC4}">
      <dsp:nvSpPr>
        <dsp:cNvPr id="0" name=""/>
        <dsp:cNvSpPr/>
      </dsp:nvSpPr>
      <dsp:spPr>
        <a:xfrm>
          <a:off x="0" y="2411595"/>
          <a:ext cx="6692813" cy="120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Similar to E layer</a:t>
          </a:r>
        </a:p>
      </dsp:txBody>
      <dsp:txXfrm>
        <a:off x="0" y="2411595"/>
        <a:ext cx="6692813" cy="1205797"/>
      </dsp:txXfrm>
    </dsp:sp>
    <dsp:sp modelId="{7CA3B8DC-F7FD-4066-8746-6DBA4525E091}">
      <dsp:nvSpPr>
        <dsp:cNvPr id="0" name=""/>
        <dsp:cNvSpPr/>
      </dsp:nvSpPr>
      <dsp:spPr>
        <a:xfrm>
          <a:off x="0" y="3617392"/>
          <a:ext cx="6692813" cy="0"/>
        </a:xfrm>
        <a:prstGeom prst="line">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w="12700" cap="rnd" cmpd="sng" algn="ctr">
          <a:solidFill>
            <a:schemeClr val="accent2">
              <a:hueOff val="-2712450"/>
              <a:satOff val="-1656"/>
              <a:lumOff val="6471"/>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5A69111-5412-465C-AC6B-9DB026A15E27}">
      <dsp:nvSpPr>
        <dsp:cNvPr id="0" name=""/>
        <dsp:cNvSpPr/>
      </dsp:nvSpPr>
      <dsp:spPr>
        <a:xfrm>
          <a:off x="0" y="3617392"/>
          <a:ext cx="6692813" cy="120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Maximum ionization is around noon</a:t>
          </a:r>
        </a:p>
      </dsp:txBody>
      <dsp:txXfrm>
        <a:off x="0" y="3617392"/>
        <a:ext cx="6692813" cy="12057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D31B5-DBC1-47A4-AAF6-158E64D68063}">
      <dsp:nvSpPr>
        <dsp:cNvPr id="0" name=""/>
        <dsp:cNvSpPr/>
      </dsp:nvSpPr>
      <dsp:spPr>
        <a:xfrm>
          <a:off x="0" y="507291"/>
          <a:ext cx="3067347" cy="19477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287F7-A566-4CAB-856C-B1B815FF36AD}">
      <dsp:nvSpPr>
        <dsp:cNvPr id="0" name=""/>
        <dsp:cNvSpPr/>
      </dsp:nvSpPr>
      <dsp:spPr>
        <a:xfrm>
          <a:off x="340816" y="831067"/>
          <a:ext cx="3067347" cy="194776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Exists during day and night</a:t>
          </a:r>
        </a:p>
      </dsp:txBody>
      <dsp:txXfrm>
        <a:off x="397864" y="888115"/>
        <a:ext cx="2953251" cy="1833669"/>
      </dsp:txXfrm>
    </dsp:sp>
    <dsp:sp modelId="{375CEE6F-22CB-4F7E-989D-BC05F2AE50B9}">
      <dsp:nvSpPr>
        <dsp:cNvPr id="0" name=""/>
        <dsp:cNvSpPr/>
      </dsp:nvSpPr>
      <dsp:spPr>
        <a:xfrm>
          <a:off x="3748980" y="507291"/>
          <a:ext cx="3067347" cy="19477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9AE6D-FBF1-4CF4-882C-C567B3E5D7E2}">
      <dsp:nvSpPr>
        <dsp:cNvPr id="0" name=""/>
        <dsp:cNvSpPr/>
      </dsp:nvSpPr>
      <dsp:spPr>
        <a:xfrm>
          <a:off x="4089796" y="831067"/>
          <a:ext cx="3067347" cy="194776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Most ionized layer</a:t>
          </a:r>
        </a:p>
      </dsp:txBody>
      <dsp:txXfrm>
        <a:off x="4146844" y="888115"/>
        <a:ext cx="2953251" cy="1833669"/>
      </dsp:txXfrm>
    </dsp:sp>
    <dsp:sp modelId="{F21AADBA-CB2A-4D9E-B6A3-D33B51C2C6D2}">
      <dsp:nvSpPr>
        <dsp:cNvPr id="0" name=""/>
        <dsp:cNvSpPr/>
      </dsp:nvSpPr>
      <dsp:spPr>
        <a:xfrm>
          <a:off x="7497960" y="507291"/>
          <a:ext cx="3067347" cy="19477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4814BD-4914-4D02-8E50-7CD12BF54FE5}">
      <dsp:nvSpPr>
        <dsp:cNvPr id="0" name=""/>
        <dsp:cNvSpPr/>
      </dsp:nvSpPr>
      <dsp:spPr>
        <a:xfrm>
          <a:off x="7838777" y="831067"/>
          <a:ext cx="3067347" cy="194776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Most important for DX</a:t>
          </a:r>
        </a:p>
      </dsp:txBody>
      <dsp:txXfrm>
        <a:off x="7895825" y="888115"/>
        <a:ext cx="2953251" cy="18336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99BA9-7AD5-4BF3-AED6-D425CDC9269D}">
      <dsp:nvSpPr>
        <dsp:cNvPr id="0" name=""/>
        <dsp:cNvSpPr/>
      </dsp:nvSpPr>
      <dsp:spPr>
        <a:xfrm>
          <a:off x="0" y="507291"/>
          <a:ext cx="3067347" cy="19477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CBA18-A505-4E5B-B714-1FD24CCA9505}">
      <dsp:nvSpPr>
        <dsp:cNvPr id="0" name=""/>
        <dsp:cNvSpPr/>
      </dsp:nvSpPr>
      <dsp:spPr>
        <a:xfrm>
          <a:off x="340816" y="831067"/>
          <a:ext cx="3067347" cy="194776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Is in a constant state of motion</a:t>
          </a:r>
        </a:p>
      </dsp:txBody>
      <dsp:txXfrm>
        <a:off x="397864" y="888115"/>
        <a:ext cx="2953251" cy="1833669"/>
      </dsp:txXfrm>
    </dsp:sp>
    <dsp:sp modelId="{E4AC24EE-3330-4ACD-8A8B-AB43FA933A57}">
      <dsp:nvSpPr>
        <dsp:cNvPr id="0" name=""/>
        <dsp:cNvSpPr/>
      </dsp:nvSpPr>
      <dsp:spPr>
        <a:xfrm>
          <a:off x="3748980" y="507291"/>
          <a:ext cx="3067347" cy="19477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39AEEE-A80A-44C1-ACCC-D4E40CC8E15B}">
      <dsp:nvSpPr>
        <dsp:cNvPr id="0" name=""/>
        <dsp:cNvSpPr/>
      </dsp:nvSpPr>
      <dsp:spPr>
        <a:xfrm>
          <a:off x="4089796" y="831067"/>
          <a:ext cx="3067347" cy="194776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Ionization increases sharply just before sunrise</a:t>
          </a:r>
        </a:p>
      </dsp:txBody>
      <dsp:txXfrm>
        <a:off x="4146844" y="888115"/>
        <a:ext cx="2953251" cy="1833669"/>
      </dsp:txXfrm>
    </dsp:sp>
    <dsp:sp modelId="{7958D6EF-9ED3-48F9-A3E0-F3066B7F18A2}">
      <dsp:nvSpPr>
        <dsp:cNvPr id="0" name=""/>
        <dsp:cNvSpPr/>
      </dsp:nvSpPr>
      <dsp:spPr>
        <a:xfrm>
          <a:off x="7497960" y="507291"/>
          <a:ext cx="3067347" cy="194776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9D56C-B521-407A-AA2A-93DB9F1768F0}">
      <dsp:nvSpPr>
        <dsp:cNvPr id="0" name=""/>
        <dsp:cNvSpPr/>
      </dsp:nvSpPr>
      <dsp:spPr>
        <a:xfrm>
          <a:off x="7838777" y="831067"/>
          <a:ext cx="3067347" cy="194776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Most electrons found on winter days</a:t>
          </a:r>
        </a:p>
      </dsp:txBody>
      <dsp:txXfrm>
        <a:off x="7895825" y="888115"/>
        <a:ext cx="2953251" cy="18336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C2FFB-4B83-4B96-B31D-7C5E645FD113}">
      <dsp:nvSpPr>
        <dsp:cNvPr id="0" name=""/>
        <dsp:cNvSpPr/>
      </dsp:nvSpPr>
      <dsp:spPr>
        <a:xfrm>
          <a:off x="0" y="8954"/>
          <a:ext cx="6692813" cy="1099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Carl, K9LA</a:t>
          </a:r>
        </a:p>
      </dsp:txBody>
      <dsp:txXfrm>
        <a:off x="53688" y="62642"/>
        <a:ext cx="6585437" cy="992424"/>
      </dsp:txXfrm>
    </dsp:sp>
    <dsp:sp modelId="{B38D8B85-7C07-49B9-8FD4-E838390B12E3}">
      <dsp:nvSpPr>
        <dsp:cNvPr id="0" name=""/>
        <dsp:cNvSpPr/>
      </dsp:nvSpPr>
      <dsp:spPr>
        <a:xfrm>
          <a:off x="0" y="1244114"/>
          <a:ext cx="6692813" cy="1099800"/>
        </a:xfrm>
        <a:prstGeom prst="roundRect">
          <a:avLst/>
        </a:prstGeom>
        <a:gradFill rotWithShape="0">
          <a:gsLst>
            <a:gs pos="0">
              <a:schemeClr val="accent2">
                <a:hueOff val="-904150"/>
                <a:satOff val="-552"/>
                <a:lumOff val="2157"/>
                <a:alphaOff val="0"/>
                <a:tint val="96000"/>
                <a:lumMod val="100000"/>
              </a:schemeClr>
            </a:gs>
            <a:gs pos="78000">
              <a:schemeClr val="accent2">
                <a:hueOff val="-904150"/>
                <a:satOff val="-552"/>
                <a:lumOff val="215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Don, W3LPL</a:t>
          </a:r>
        </a:p>
      </dsp:txBody>
      <dsp:txXfrm>
        <a:off x="53688" y="1297802"/>
        <a:ext cx="6585437" cy="992424"/>
      </dsp:txXfrm>
    </dsp:sp>
    <dsp:sp modelId="{DCB9CC7E-AE69-4530-B69F-9A1D93BFEF46}">
      <dsp:nvSpPr>
        <dsp:cNvPr id="0" name=""/>
        <dsp:cNvSpPr/>
      </dsp:nvSpPr>
      <dsp:spPr>
        <a:xfrm>
          <a:off x="0" y="2488369"/>
          <a:ext cx="6692813" cy="1099800"/>
        </a:xfrm>
        <a:prstGeom prst="roundRect">
          <a:avLst/>
        </a:prstGeom>
        <a:gradFill rotWithShape="0">
          <a:gsLst>
            <a:gs pos="0">
              <a:schemeClr val="accent2">
                <a:hueOff val="-1808300"/>
                <a:satOff val="-1104"/>
                <a:lumOff val="4314"/>
                <a:alphaOff val="0"/>
                <a:tint val="96000"/>
                <a:lumMod val="100000"/>
              </a:schemeClr>
            </a:gs>
            <a:gs pos="78000">
              <a:schemeClr val="accent2">
                <a:hueOff val="-1808300"/>
                <a:satOff val="-1104"/>
                <a:lumOff val="431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HamSCI</a:t>
          </a:r>
        </a:p>
      </dsp:txBody>
      <dsp:txXfrm>
        <a:off x="53688" y="2542057"/>
        <a:ext cx="6585437" cy="992424"/>
      </dsp:txXfrm>
    </dsp:sp>
    <dsp:sp modelId="{BB5EEA33-3439-4B0E-A914-F7733FDE7A3B}">
      <dsp:nvSpPr>
        <dsp:cNvPr id="0" name=""/>
        <dsp:cNvSpPr/>
      </dsp:nvSpPr>
      <dsp:spPr>
        <a:xfrm>
          <a:off x="0" y="3714435"/>
          <a:ext cx="6692813" cy="10998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Dr Tamitha Skov </a:t>
          </a:r>
        </a:p>
      </dsp:txBody>
      <dsp:txXfrm>
        <a:off x="53688" y="3768123"/>
        <a:ext cx="6585437" cy="992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4774D-543A-4996-A3ED-61F7DC91A50A}">
      <dsp:nvSpPr>
        <dsp:cNvPr id="0" name=""/>
        <dsp:cNvSpPr/>
      </dsp:nvSpPr>
      <dsp:spPr>
        <a:xfrm>
          <a:off x="0" y="59039"/>
          <a:ext cx="6692813" cy="88803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Approximate 11-year cycles with maximums and minimums, discovered 1843 by Heinrich Schwab</a:t>
          </a:r>
        </a:p>
      </dsp:txBody>
      <dsp:txXfrm>
        <a:off x="43350" y="102389"/>
        <a:ext cx="6606113" cy="801330"/>
      </dsp:txXfrm>
    </dsp:sp>
    <dsp:sp modelId="{4494246D-074D-4F73-BFC2-1B21C1C6E559}">
      <dsp:nvSpPr>
        <dsp:cNvPr id="0" name=""/>
        <dsp:cNvSpPr/>
      </dsp:nvSpPr>
      <dsp:spPr>
        <a:xfrm>
          <a:off x="0" y="1013309"/>
          <a:ext cx="6692813" cy="888030"/>
        </a:xfrm>
        <a:prstGeom prst="round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Complete solar cycle  is about 22 years</a:t>
          </a:r>
        </a:p>
      </dsp:txBody>
      <dsp:txXfrm>
        <a:off x="43350" y="1056659"/>
        <a:ext cx="6606113" cy="801330"/>
      </dsp:txXfrm>
    </dsp:sp>
    <dsp:sp modelId="{03091940-DB91-4241-A094-999EA6823DA6}">
      <dsp:nvSpPr>
        <dsp:cNvPr id="0" name=""/>
        <dsp:cNvSpPr/>
      </dsp:nvSpPr>
      <dsp:spPr>
        <a:xfrm>
          <a:off x="0" y="1967579"/>
          <a:ext cx="6692813" cy="88803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Which cycle is the most intense on record? Cycle 19 started in 1954</a:t>
          </a:r>
        </a:p>
      </dsp:txBody>
      <dsp:txXfrm>
        <a:off x="43350" y="2010929"/>
        <a:ext cx="6606113" cy="801330"/>
      </dsp:txXfrm>
    </dsp:sp>
    <dsp:sp modelId="{CAD6B91B-491F-4120-BB10-BE1A01C06B58}">
      <dsp:nvSpPr>
        <dsp:cNvPr id="0" name=""/>
        <dsp:cNvSpPr/>
      </dsp:nvSpPr>
      <dsp:spPr>
        <a:xfrm>
          <a:off x="0" y="2921849"/>
          <a:ext cx="6692813" cy="888030"/>
        </a:xfrm>
        <a:prstGeom prst="round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One </a:t>
          </a:r>
          <a:r>
            <a:rPr lang="en-US" sz="2300" kern="1200" dirty="0"/>
            <a:t>of the </a:t>
          </a:r>
          <a:r>
            <a:rPr lang="en-US" sz="2300" kern="1200"/>
            <a:t>smallest cycles </a:t>
          </a:r>
          <a:r>
            <a:rPr lang="en-US" sz="2300" kern="1200" dirty="0"/>
            <a:t>in the last 100 years? Cycle 24</a:t>
          </a:r>
        </a:p>
      </dsp:txBody>
      <dsp:txXfrm>
        <a:off x="43350" y="2965199"/>
        <a:ext cx="6606113" cy="801330"/>
      </dsp:txXfrm>
    </dsp:sp>
    <dsp:sp modelId="{46176D16-67C4-4EFB-AB88-2C6C5AC99422}">
      <dsp:nvSpPr>
        <dsp:cNvPr id="0" name=""/>
        <dsp:cNvSpPr/>
      </dsp:nvSpPr>
      <dsp:spPr>
        <a:xfrm>
          <a:off x="0" y="3876120"/>
          <a:ext cx="6692813" cy="88803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Which solar cycle are we in now?</a:t>
          </a:r>
        </a:p>
      </dsp:txBody>
      <dsp:txXfrm>
        <a:off x="43350" y="3919470"/>
        <a:ext cx="6606113" cy="801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6F05A-E8DF-40F2-B6FB-A71F25C0CDF0}">
      <dsp:nvSpPr>
        <dsp:cNvPr id="0" name=""/>
        <dsp:cNvSpPr/>
      </dsp:nvSpPr>
      <dsp:spPr>
        <a:xfrm>
          <a:off x="0" y="74024"/>
          <a:ext cx="6692813" cy="73359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Magnetic fields under the surface are longitudinal, they run north and south</a:t>
          </a:r>
        </a:p>
      </dsp:txBody>
      <dsp:txXfrm>
        <a:off x="35811" y="109835"/>
        <a:ext cx="6621191" cy="661968"/>
      </dsp:txXfrm>
    </dsp:sp>
    <dsp:sp modelId="{2F87D7CF-F9A7-4A89-B947-90AA564FF6F4}">
      <dsp:nvSpPr>
        <dsp:cNvPr id="0" name=""/>
        <dsp:cNvSpPr/>
      </dsp:nvSpPr>
      <dsp:spPr>
        <a:xfrm>
          <a:off x="0" y="862334"/>
          <a:ext cx="6692813" cy="733590"/>
        </a:xfrm>
        <a:prstGeom prst="roundRect">
          <a:avLst/>
        </a:prstGeom>
        <a:gradFill rotWithShape="0">
          <a:gsLst>
            <a:gs pos="0">
              <a:schemeClr val="accent2">
                <a:hueOff val="-542490"/>
                <a:satOff val="-331"/>
                <a:lumOff val="1294"/>
                <a:alphaOff val="0"/>
                <a:tint val="96000"/>
                <a:lumMod val="100000"/>
              </a:schemeClr>
            </a:gs>
            <a:gs pos="78000">
              <a:schemeClr val="accent2">
                <a:hueOff val="-542490"/>
                <a:satOff val="-331"/>
                <a:lumOff val="129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Rotation speeds between equator and poles are different </a:t>
          </a:r>
        </a:p>
      </dsp:txBody>
      <dsp:txXfrm>
        <a:off x="35811" y="898145"/>
        <a:ext cx="6621191" cy="661968"/>
      </dsp:txXfrm>
    </dsp:sp>
    <dsp:sp modelId="{940AFFE4-73EA-48AA-8554-FC98B62F8F95}">
      <dsp:nvSpPr>
        <dsp:cNvPr id="0" name=""/>
        <dsp:cNvSpPr/>
      </dsp:nvSpPr>
      <dsp:spPr>
        <a:xfrm>
          <a:off x="0" y="1650645"/>
          <a:ext cx="6692813" cy="733590"/>
        </a:xfrm>
        <a:prstGeom prst="roundRect">
          <a:avLst/>
        </a:prstGeom>
        <a:gradFill rotWithShape="0">
          <a:gsLst>
            <a:gs pos="0">
              <a:schemeClr val="accent2">
                <a:hueOff val="-1084980"/>
                <a:satOff val="-662"/>
                <a:lumOff val="2588"/>
                <a:alphaOff val="0"/>
                <a:tint val="96000"/>
                <a:lumMod val="100000"/>
              </a:schemeClr>
            </a:gs>
            <a:gs pos="78000">
              <a:schemeClr val="accent2">
                <a:hueOff val="-1084980"/>
                <a:satOff val="-662"/>
                <a:lumOff val="258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This slowly causes bending and distortion of magnetic fields</a:t>
          </a:r>
        </a:p>
      </dsp:txBody>
      <dsp:txXfrm>
        <a:off x="35811" y="1686456"/>
        <a:ext cx="6621191" cy="661968"/>
      </dsp:txXfrm>
    </dsp:sp>
    <dsp:sp modelId="{B3DEB1DA-641D-4805-AD9D-E0E558165E3F}">
      <dsp:nvSpPr>
        <dsp:cNvPr id="0" name=""/>
        <dsp:cNvSpPr/>
      </dsp:nvSpPr>
      <dsp:spPr>
        <a:xfrm>
          <a:off x="0" y="2438955"/>
          <a:ext cx="6692813" cy="733590"/>
        </a:xfrm>
        <a:prstGeom prst="roundRect">
          <a:avLst/>
        </a:prstGeom>
        <a:gradFill rotWithShape="0">
          <a:gsLst>
            <a:gs pos="0">
              <a:schemeClr val="accent2">
                <a:hueOff val="-1627470"/>
                <a:satOff val="-994"/>
                <a:lumOff val="3883"/>
                <a:alphaOff val="0"/>
                <a:tint val="96000"/>
                <a:lumMod val="100000"/>
              </a:schemeClr>
            </a:gs>
            <a:gs pos="78000">
              <a:schemeClr val="accent2">
                <a:hueOff val="-1627470"/>
                <a:satOff val="-994"/>
                <a:lumOff val="38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Leading to an east to west direction</a:t>
          </a:r>
        </a:p>
      </dsp:txBody>
      <dsp:txXfrm>
        <a:off x="35811" y="2474766"/>
        <a:ext cx="6621191" cy="661968"/>
      </dsp:txXfrm>
    </dsp:sp>
    <dsp:sp modelId="{2A1A618A-D8BC-4A41-9689-D3D96998D504}">
      <dsp:nvSpPr>
        <dsp:cNvPr id="0" name=""/>
        <dsp:cNvSpPr/>
      </dsp:nvSpPr>
      <dsp:spPr>
        <a:xfrm>
          <a:off x="0" y="3227265"/>
          <a:ext cx="6692813" cy="733590"/>
        </a:xfrm>
        <a:prstGeom prst="roundRect">
          <a:avLst/>
        </a:prstGeom>
        <a:gradFill rotWithShape="0">
          <a:gsLst>
            <a:gs pos="0">
              <a:schemeClr val="accent2">
                <a:hueOff val="-2169960"/>
                <a:satOff val="-1325"/>
                <a:lumOff val="5177"/>
                <a:alphaOff val="0"/>
                <a:tint val="96000"/>
                <a:lumMod val="100000"/>
              </a:schemeClr>
            </a:gs>
            <a:gs pos="78000">
              <a:schemeClr val="accent2">
                <a:hueOff val="-2169960"/>
                <a:satOff val="-1325"/>
                <a:lumOff val="51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This develops tremendous energy, and they break through the surface of sun</a:t>
          </a:r>
        </a:p>
      </dsp:txBody>
      <dsp:txXfrm>
        <a:off x="35811" y="3263076"/>
        <a:ext cx="6621191" cy="661968"/>
      </dsp:txXfrm>
    </dsp:sp>
    <dsp:sp modelId="{41F07B6B-AEA9-4367-8BA4-36CD05DEF276}">
      <dsp:nvSpPr>
        <dsp:cNvPr id="0" name=""/>
        <dsp:cNvSpPr/>
      </dsp:nvSpPr>
      <dsp:spPr>
        <a:xfrm>
          <a:off x="0" y="4015574"/>
          <a:ext cx="6692813" cy="73359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Huge magnetic loops form with cooling at that region</a:t>
          </a:r>
        </a:p>
      </dsp:txBody>
      <dsp:txXfrm>
        <a:off x="35811" y="4051385"/>
        <a:ext cx="6621191" cy="661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2FB77-1B1A-4D48-BBB5-45F07F1ABF8B}">
      <dsp:nvSpPr>
        <dsp:cNvPr id="0" name=""/>
        <dsp:cNvSpPr/>
      </dsp:nvSpPr>
      <dsp:spPr>
        <a:xfrm>
          <a:off x="0" y="620613"/>
          <a:ext cx="3408164" cy="204489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C-smallest, minimal impact to propagation</a:t>
          </a:r>
        </a:p>
      </dsp:txBody>
      <dsp:txXfrm>
        <a:off x="0" y="620613"/>
        <a:ext cx="3408164" cy="2044898"/>
      </dsp:txXfrm>
    </dsp:sp>
    <dsp:sp modelId="{C8B4CA3F-5728-490E-A5EB-EA2FFF0AA808}">
      <dsp:nvSpPr>
        <dsp:cNvPr id="0" name=""/>
        <dsp:cNvSpPr/>
      </dsp:nvSpPr>
      <dsp:spPr>
        <a:xfrm>
          <a:off x="3748980" y="620613"/>
          <a:ext cx="3408164" cy="2044898"/>
        </a:xfrm>
        <a:prstGeom prst="rect">
          <a:avLst/>
        </a:prstGeom>
        <a:solidFill>
          <a:schemeClr val="accent5">
            <a:hueOff val="-1307943"/>
            <a:satOff val="7781"/>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 and X-definite adverse impact to propagation</a:t>
          </a:r>
        </a:p>
      </dsp:txBody>
      <dsp:txXfrm>
        <a:off x="3748980" y="620613"/>
        <a:ext cx="3408164" cy="2044898"/>
      </dsp:txXfrm>
    </dsp:sp>
    <dsp:sp modelId="{91F3F102-DCE0-4560-BAE8-CF914F6F8271}">
      <dsp:nvSpPr>
        <dsp:cNvPr id="0" name=""/>
        <dsp:cNvSpPr/>
      </dsp:nvSpPr>
      <dsp:spPr>
        <a:xfrm>
          <a:off x="7497960" y="620613"/>
          <a:ext cx="3408164" cy="2044898"/>
        </a:xfrm>
        <a:prstGeom prst="rect">
          <a:avLst/>
        </a:prstGeom>
        <a:solidFill>
          <a:schemeClr val="accent5">
            <a:hueOff val="-2615887"/>
            <a:satOff val="1556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Like the Richter scale for earthquakes, each letter represents a 10-fold increase in energy output</a:t>
          </a:r>
        </a:p>
      </dsp:txBody>
      <dsp:txXfrm>
        <a:off x="7497960" y="620613"/>
        <a:ext cx="3408164" cy="204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9AF6E-FF8C-428C-BE90-587FAF95B38A}">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1BEFA-7AE2-43D0-B2B7-414409FAECC6}">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5F8DF7-ABAF-40E5-8758-9F33BA09F2C6}">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33450">
            <a:lnSpc>
              <a:spcPct val="90000"/>
            </a:lnSpc>
            <a:spcBef>
              <a:spcPct val="0"/>
            </a:spcBef>
            <a:spcAft>
              <a:spcPct val="35000"/>
            </a:spcAft>
            <a:buNone/>
          </a:pPr>
          <a:r>
            <a:rPr lang="en-US" sz="2100" b="0" i="0" kern="1200"/>
            <a:t>Within each letter class, there is a finer scale from 1 to 9</a:t>
          </a:r>
          <a:endParaRPr lang="en-US" sz="2100" kern="1200"/>
        </a:p>
      </dsp:txBody>
      <dsp:txXfrm>
        <a:off x="994536" y="1698"/>
        <a:ext cx="8623596" cy="861070"/>
      </dsp:txXfrm>
    </dsp:sp>
    <dsp:sp modelId="{99AFF786-FCAD-4189-BA4E-39092D7C2C17}">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DCE652-12C3-4FDF-8220-B40CE0084BED}">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9E7850-4BF7-43BB-A02E-3A53B18D4710}">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33450">
            <a:lnSpc>
              <a:spcPct val="90000"/>
            </a:lnSpc>
            <a:spcBef>
              <a:spcPct val="0"/>
            </a:spcBef>
            <a:spcAft>
              <a:spcPct val="35000"/>
            </a:spcAft>
            <a:buNone/>
          </a:pPr>
          <a:r>
            <a:rPr lang="en-US" sz="2100" b="0" i="0" kern="1200"/>
            <a:t>X-class flares can go higher than 9</a:t>
          </a:r>
          <a:endParaRPr lang="en-US" sz="2100" kern="1200"/>
        </a:p>
      </dsp:txBody>
      <dsp:txXfrm>
        <a:off x="994536" y="1078036"/>
        <a:ext cx="8623596" cy="861070"/>
      </dsp:txXfrm>
    </dsp:sp>
    <dsp:sp modelId="{7B26C6D7-03D9-494E-A9F6-BE7FDFCC6743}">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1806DA-9C30-4B31-AB60-67E92403571A}">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6F8114-BC06-4F24-A0B2-869A5AB5731E}">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33450">
            <a:lnSpc>
              <a:spcPct val="90000"/>
            </a:lnSpc>
            <a:spcBef>
              <a:spcPct val="0"/>
            </a:spcBef>
            <a:spcAft>
              <a:spcPct val="35000"/>
            </a:spcAft>
            <a:buNone/>
          </a:pPr>
          <a:r>
            <a:rPr lang="en-US" sz="2100" b="0" i="0" kern="1200"/>
            <a:t>in 2003, during the last solar maximum. </a:t>
          </a:r>
          <a:r>
            <a:rPr lang="en-US" sz="2100" kern="1200"/>
            <a:t>A solar flare was</a:t>
          </a:r>
          <a:r>
            <a:rPr lang="en-US" sz="2100" b="0" i="0" kern="1200"/>
            <a:t> so powerful that it overloaded the sensors measuring it. They cut-out at X17.</a:t>
          </a:r>
          <a:endParaRPr lang="en-US" sz="2100" kern="1200"/>
        </a:p>
      </dsp:txBody>
      <dsp:txXfrm>
        <a:off x="994536" y="2154374"/>
        <a:ext cx="8623596" cy="861070"/>
      </dsp:txXfrm>
    </dsp:sp>
    <dsp:sp modelId="{BF167BE7-E79D-475B-BB40-BF38F520205E}">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BE333B-1FDE-4D0C-8C03-441E2700A178}">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75B8B2-D59D-4CEE-B55C-04203CE19BE6}">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33450">
            <a:lnSpc>
              <a:spcPct val="90000"/>
            </a:lnSpc>
            <a:spcBef>
              <a:spcPct val="0"/>
            </a:spcBef>
            <a:spcAft>
              <a:spcPct val="35000"/>
            </a:spcAft>
            <a:buNone/>
          </a:pPr>
          <a:r>
            <a:rPr lang="en-US" sz="2100" kern="1200"/>
            <a:t>Estimates have the flare as an X35 to 45.</a:t>
          </a:r>
        </a:p>
      </dsp:txBody>
      <dsp:txXfrm>
        <a:off x="994536" y="3230712"/>
        <a:ext cx="8623596" cy="861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44559-EB98-42A2-B454-A7B28083AB8D}">
      <dsp:nvSpPr>
        <dsp:cNvPr id="0" name=""/>
        <dsp:cNvSpPr/>
      </dsp:nvSpPr>
      <dsp:spPr>
        <a:xfrm>
          <a:off x="0" y="0"/>
          <a:ext cx="7694506" cy="90056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First written record is from China-800BC</a:t>
          </a:r>
        </a:p>
      </dsp:txBody>
      <dsp:txXfrm>
        <a:off x="26377" y="26377"/>
        <a:ext cx="6646626" cy="847812"/>
      </dsp:txXfrm>
    </dsp:sp>
    <dsp:sp modelId="{FDD9FF84-7AF4-4927-85D6-D4AE3E48207E}">
      <dsp:nvSpPr>
        <dsp:cNvPr id="0" name=""/>
        <dsp:cNvSpPr/>
      </dsp:nvSpPr>
      <dsp:spPr>
        <a:xfrm>
          <a:off x="644414" y="1064305"/>
          <a:ext cx="7694506" cy="900566"/>
        </a:xfrm>
        <a:prstGeom prst="roundRect">
          <a:avLst>
            <a:gd name="adj" fmla="val 10000"/>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Many references to “Dragons in the sky”</a:t>
          </a:r>
        </a:p>
      </dsp:txBody>
      <dsp:txXfrm>
        <a:off x="670791" y="1090682"/>
        <a:ext cx="6411969" cy="847812"/>
      </dsp:txXfrm>
    </dsp:sp>
    <dsp:sp modelId="{E7207E46-9736-4113-85D1-393481F3A034}">
      <dsp:nvSpPr>
        <dsp:cNvPr id="0" name=""/>
        <dsp:cNvSpPr/>
      </dsp:nvSpPr>
      <dsp:spPr>
        <a:xfrm>
          <a:off x="1279211" y="2128610"/>
          <a:ext cx="7694506" cy="900566"/>
        </a:xfrm>
        <a:prstGeom prst="roundRect">
          <a:avLst>
            <a:gd name="adj" fmla="val 10000"/>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37AD Tibearus Ceasar sent soldiers to help fight fires</a:t>
          </a:r>
        </a:p>
      </dsp:txBody>
      <dsp:txXfrm>
        <a:off x="1305588" y="2154987"/>
        <a:ext cx="6421587" cy="847812"/>
      </dsp:txXfrm>
    </dsp:sp>
    <dsp:sp modelId="{B92427F0-FE37-4D8D-B256-56E54F4DC39C}">
      <dsp:nvSpPr>
        <dsp:cNvPr id="0" name=""/>
        <dsp:cNvSpPr/>
      </dsp:nvSpPr>
      <dsp:spPr>
        <a:xfrm>
          <a:off x="1923626" y="3192915"/>
          <a:ext cx="7694506" cy="900566"/>
        </a:xfrm>
        <a:prstGeom prst="roundRect">
          <a:avLst>
            <a:gd name="adj" fmla="val 1000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Many references to “Bad omens, bad feeling, sense of foreboding”</a:t>
          </a:r>
        </a:p>
      </dsp:txBody>
      <dsp:txXfrm>
        <a:off x="1950003" y="3219292"/>
        <a:ext cx="6411969" cy="847812"/>
      </dsp:txXfrm>
    </dsp:sp>
    <dsp:sp modelId="{2F81DEEA-DDE9-4037-B176-10EDB2A95193}">
      <dsp:nvSpPr>
        <dsp:cNvPr id="0" name=""/>
        <dsp:cNvSpPr/>
      </dsp:nvSpPr>
      <dsp:spPr>
        <a:xfrm>
          <a:off x="7109138" y="689751"/>
          <a:ext cx="585367" cy="58536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240846" y="689751"/>
        <a:ext cx="321951" cy="440489"/>
      </dsp:txXfrm>
    </dsp:sp>
    <dsp:sp modelId="{722D8585-729F-4D26-9DF2-A28C7DF4BDAE}">
      <dsp:nvSpPr>
        <dsp:cNvPr id="0" name=""/>
        <dsp:cNvSpPr/>
      </dsp:nvSpPr>
      <dsp:spPr>
        <a:xfrm>
          <a:off x="7753553" y="1754057"/>
          <a:ext cx="585367" cy="585367"/>
        </a:xfrm>
        <a:prstGeom prst="downArrow">
          <a:avLst>
            <a:gd name="adj1" fmla="val 55000"/>
            <a:gd name="adj2" fmla="val 45000"/>
          </a:avLst>
        </a:prstGeom>
        <a:solidFill>
          <a:schemeClr val="accent2">
            <a:tint val="40000"/>
            <a:alpha val="90000"/>
            <a:hueOff val="-1870684"/>
            <a:satOff val="3763"/>
            <a:lumOff val="574"/>
            <a:alphaOff val="0"/>
          </a:schemeClr>
        </a:solidFill>
        <a:ln w="19050" cap="rnd" cmpd="sng" algn="ctr">
          <a:solidFill>
            <a:schemeClr val="accent2">
              <a:tint val="40000"/>
              <a:alpha val="90000"/>
              <a:hueOff val="-1870684"/>
              <a:satOff val="3763"/>
              <a:lumOff val="5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885261" y="1754057"/>
        <a:ext cx="321951" cy="440489"/>
      </dsp:txXfrm>
    </dsp:sp>
    <dsp:sp modelId="{10916D69-EA2A-4866-A204-35F5604FBDD5}">
      <dsp:nvSpPr>
        <dsp:cNvPr id="0" name=""/>
        <dsp:cNvSpPr/>
      </dsp:nvSpPr>
      <dsp:spPr>
        <a:xfrm>
          <a:off x="8388350" y="2818362"/>
          <a:ext cx="585367" cy="585367"/>
        </a:xfrm>
        <a:prstGeom prst="downArrow">
          <a:avLst>
            <a:gd name="adj1" fmla="val 55000"/>
            <a:gd name="adj2" fmla="val 45000"/>
          </a:avLst>
        </a:prstGeom>
        <a:solidFill>
          <a:schemeClr val="accent2">
            <a:tint val="40000"/>
            <a:alpha val="90000"/>
            <a:hueOff val="-3741368"/>
            <a:satOff val="7526"/>
            <a:lumOff val="1147"/>
            <a:alphaOff val="0"/>
          </a:schemeClr>
        </a:solidFill>
        <a:ln w="19050" cap="rnd" cmpd="sng" algn="ctr">
          <a:solidFill>
            <a:schemeClr val="accent2">
              <a:tint val="40000"/>
              <a:alpha val="90000"/>
              <a:hueOff val="-3741368"/>
              <a:satOff val="7526"/>
              <a:lumOff val="1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520058" y="2818362"/>
        <a:ext cx="321951" cy="4404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E3DD1-269C-4CF9-85FD-A0C9006FA7C5}">
      <dsp:nvSpPr>
        <dsp:cNvPr id="0" name=""/>
        <dsp:cNvSpPr/>
      </dsp:nvSpPr>
      <dsp:spPr>
        <a:xfrm>
          <a:off x="0" y="294322"/>
          <a:ext cx="6692813" cy="798524"/>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X class, white light, x-20 and gamma rays</a:t>
          </a:r>
        </a:p>
      </dsp:txBody>
      <dsp:txXfrm>
        <a:off x="38981" y="333303"/>
        <a:ext cx="6614851" cy="720562"/>
      </dsp:txXfrm>
    </dsp:sp>
    <dsp:sp modelId="{1D95E68F-D80C-4A91-9DD1-C88CA1E3DE74}">
      <dsp:nvSpPr>
        <dsp:cNvPr id="0" name=""/>
        <dsp:cNvSpPr/>
      </dsp:nvSpPr>
      <dsp:spPr>
        <a:xfrm>
          <a:off x="0" y="1153327"/>
          <a:ext cx="6692813" cy="798524"/>
        </a:xfrm>
        <a:prstGeom prst="round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Destabilized portions of the North American power grid</a:t>
          </a:r>
        </a:p>
      </dsp:txBody>
      <dsp:txXfrm>
        <a:off x="38981" y="1192308"/>
        <a:ext cx="6614851" cy="720562"/>
      </dsp:txXfrm>
    </dsp:sp>
    <dsp:sp modelId="{AE7EC9C4-A401-41AD-97E6-DE8A1247E592}">
      <dsp:nvSpPr>
        <dsp:cNvPr id="0" name=""/>
        <dsp:cNvSpPr/>
      </dsp:nvSpPr>
      <dsp:spPr>
        <a:xfrm>
          <a:off x="0" y="2012332"/>
          <a:ext cx="6692813" cy="798524"/>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August 4, 1972,  the accidental detonation of about 50 U.S. naval mines near Haiphong, North Vietnam</a:t>
          </a:r>
        </a:p>
      </dsp:txBody>
      <dsp:txXfrm>
        <a:off x="38981" y="2051313"/>
        <a:ext cx="6614851" cy="720562"/>
      </dsp:txXfrm>
    </dsp:sp>
    <dsp:sp modelId="{5FDE9A69-5F70-48E8-A270-46F5EC992EE2}">
      <dsp:nvSpPr>
        <dsp:cNvPr id="0" name=""/>
        <dsp:cNvSpPr/>
      </dsp:nvSpPr>
      <dsp:spPr>
        <a:xfrm>
          <a:off x="0" y="2871337"/>
          <a:ext cx="6692813" cy="798524"/>
        </a:xfrm>
        <a:prstGeom prst="round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CME's transit time from the Sun to the Earth is the fastest ever recorded, 14.6 hours</a:t>
          </a:r>
        </a:p>
      </dsp:txBody>
      <dsp:txXfrm>
        <a:off x="38981" y="2910318"/>
        <a:ext cx="6614851" cy="720562"/>
      </dsp:txXfrm>
    </dsp:sp>
    <dsp:sp modelId="{14D5B41E-DA63-48C2-97C9-573F1E8EFCD2}">
      <dsp:nvSpPr>
        <dsp:cNvPr id="0" name=""/>
        <dsp:cNvSpPr/>
      </dsp:nvSpPr>
      <dsp:spPr>
        <a:xfrm>
          <a:off x="0" y="3730342"/>
          <a:ext cx="6692813" cy="798524"/>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Storming continued with bright red (a relatively rare color associated with extreme events)</a:t>
          </a:r>
        </a:p>
      </dsp:txBody>
      <dsp:txXfrm>
        <a:off x="38981" y="3769323"/>
        <a:ext cx="6614851" cy="7205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F64E1-2403-457D-A4F8-7CDCD7EDEC82}">
      <dsp:nvSpPr>
        <dsp:cNvPr id="0" name=""/>
        <dsp:cNvSpPr/>
      </dsp:nvSpPr>
      <dsp:spPr>
        <a:xfrm>
          <a:off x="0" y="0"/>
          <a:ext cx="7694506" cy="90056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Miyake events (after Fusa Miyaka scientist at Nagoya University)</a:t>
          </a:r>
        </a:p>
      </dsp:txBody>
      <dsp:txXfrm>
        <a:off x="26377" y="26377"/>
        <a:ext cx="6646626" cy="847812"/>
      </dsp:txXfrm>
    </dsp:sp>
    <dsp:sp modelId="{13D6D55C-DD25-48E7-BD3B-E6F95FF63243}">
      <dsp:nvSpPr>
        <dsp:cNvPr id="0" name=""/>
        <dsp:cNvSpPr/>
      </dsp:nvSpPr>
      <dsp:spPr>
        <a:xfrm>
          <a:off x="644414" y="1064305"/>
          <a:ext cx="7694506" cy="900566"/>
        </a:xfrm>
        <a:prstGeom prst="roundRect">
          <a:avLst>
            <a:gd name="adj" fmla="val 10000"/>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10 to 100 times stronger than Carrington event</a:t>
          </a:r>
        </a:p>
      </dsp:txBody>
      <dsp:txXfrm>
        <a:off x="670791" y="1090682"/>
        <a:ext cx="6411969" cy="847812"/>
      </dsp:txXfrm>
    </dsp:sp>
    <dsp:sp modelId="{C179BEC4-928D-4089-ACF4-B5BEC8364C4F}">
      <dsp:nvSpPr>
        <dsp:cNvPr id="0" name=""/>
        <dsp:cNvSpPr/>
      </dsp:nvSpPr>
      <dsp:spPr>
        <a:xfrm>
          <a:off x="1279211" y="2128610"/>
          <a:ext cx="7694506" cy="900566"/>
        </a:xfrm>
        <a:prstGeom prst="roundRect">
          <a:avLst>
            <a:gd name="adj" fmla="val 10000"/>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researchers are pretty sure they have found three of them:</a:t>
          </a:r>
        </a:p>
      </dsp:txBody>
      <dsp:txXfrm>
        <a:off x="1305588" y="2154987"/>
        <a:ext cx="6421587" cy="847812"/>
      </dsp:txXfrm>
    </dsp:sp>
    <dsp:sp modelId="{7777469F-9C69-4481-B60B-2C84C8CBC8DF}">
      <dsp:nvSpPr>
        <dsp:cNvPr id="0" name=""/>
        <dsp:cNvSpPr/>
      </dsp:nvSpPr>
      <dsp:spPr>
        <a:xfrm>
          <a:off x="1923626" y="3192915"/>
          <a:ext cx="7694506" cy="900566"/>
        </a:xfrm>
        <a:prstGeom prst="roundRect">
          <a:avLst>
            <a:gd name="adj" fmla="val 1000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7176 B.C., 5259 B.C., A.D. 775</a:t>
          </a:r>
        </a:p>
      </dsp:txBody>
      <dsp:txXfrm>
        <a:off x="1950003" y="3219292"/>
        <a:ext cx="6411969" cy="847812"/>
      </dsp:txXfrm>
    </dsp:sp>
    <dsp:sp modelId="{E6DD321F-3BAD-4F2C-AC00-659D4CD0A3F1}">
      <dsp:nvSpPr>
        <dsp:cNvPr id="0" name=""/>
        <dsp:cNvSpPr/>
      </dsp:nvSpPr>
      <dsp:spPr>
        <a:xfrm>
          <a:off x="7109138" y="689751"/>
          <a:ext cx="585367" cy="58536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240846" y="689751"/>
        <a:ext cx="321951" cy="440489"/>
      </dsp:txXfrm>
    </dsp:sp>
    <dsp:sp modelId="{FE7893BA-85D5-47F6-962F-A4B2A8C3EB9E}">
      <dsp:nvSpPr>
        <dsp:cNvPr id="0" name=""/>
        <dsp:cNvSpPr/>
      </dsp:nvSpPr>
      <dsp:spPr>
        <a:xfrm>
          <a:off x="7753553" y="1754057"/>
          <a:ext cx="585367" cy="585367"/>
        </a:xfrm>
        <a:prstGeom prst="downArrow">
          <a:avLst>
            <a:gd name="adj1" fmla="val 55000"/>
            <a:gd name="adj2" fmla="val 45000"/>
          </a:avLst>
        </a:prstGeom>
        <a:solidFill>
          <a:schemeClr val="accent2">
            <a:tint val="40000"/>
            <a:alpha val="90000"/>
            <a:hueOff val="-1870684"/>
            <a:satOff val="3763"/>
            <a:lumOff val="574"/>
            <a:alphaOff val="0"/>
          </a:schemeClr>
        </a:solidFill>
        <a:ln w="19050" cap="rnd" cmpd="sng" algn="ctr">
          <a:solidFill>
            <a:schemeClr val="accent2">
              <a:tint val="40000"/>
              <a:alpha val="90000"/>
              <a:hueOff val="-1870684"/>
              <a:satOff val="3763"/>
              <a:lumOff val="5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885261" y="1754057"/>
        <a:ext cx="321951" cy="440489"/>
      </dsp:txXfrm>
    </dsp:sp>
    <dsp:sp modelId="{B9A78EE2-9535-408C-89E7-DA829223A411}">
      <dsp:nvSpPr>
        <dsp:cNvPr id="0" name=""/>
        <dsp:cNvSpPr/>
      </dsp:nvSpPr>
      <dsp:spPr>
        <a:xfrm>
          <a:off x="8388350" y="2818362"/>
          <a:ext cx="585367" cy="585367"/>
        </a:xfrm>
        <a:prstGeom prst="downArrow">
          <a:avLst>
            <a:gd name="adj1" fmla="val 55000"/>
            <a:gd name="adj2" fmla="val 45000"/>
          </a:avLst>
        </a:prstGeom>
        <a:solidFill>
          <a:schemeClr val="accent2">
            <a:tint val="40000"/>
            <a:alpha val="90000"/>
            <a:hueOff val="-3741368"/>
            <a:satOff val="7526"/>
            <a:lumOff val="1147"/>
            <a:alphaOff val="0"/>
          </a:schemeClr>
        </a:solidFill>
        <a:ln w="19050" cap="rnd" cmpd="sng" algn="ctr">
          <a:solidFill>
            <a:schemeClr val="accent2">
              <a:tint val="40000"/>
              <a:alpha val="90000"/>
              <a:hueOff val="-3741368"/>
              <a:satOff val="7526"/>
              <a:lumOff val="1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520058" y="2818362"/>
        <a:ext cx="321951" cy="4404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5971E-42B9-4D6E-96BE-BD39C69FF41B}">
      <dsp:nvSpPr>
        <dsp:cNvPr id="0" name=""/>
        <dsp:cNvSpPr/>
      </dsp:nvSpPr>
      <dsp:spPr>
        <a:xfrm>
          <a:off x="0" y="588"/>
          <a:ext cx="6692813" cy="13777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CE94F-0A68-44E1-A72F-4D79358447BE}">
      <dsp:nvSpPr>
        <dsp:cNvPr id="0" name=""/>
        <dsp:cNvSpPr/>
      </dsp:nvSpPr>
      <dsp:spPr>
        <a:xfrm>
          <a:off x="416759" y="310575"/>
          <a:ext cx="757744" cy="757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BE10D3-3AEF-4EB7-9FE5-1CD6479848CE}">
      <dsp:nvSpPr>
        <dsp:cNvPr id="0" name=""/>
        <dsp:cNvSpPr/>
      </dsp:nvSpPr>
      <dsp:spPr>
        <a:xfrm>
          <a:off x="1591264" y="588"/>
          <a:ext cx="5101549"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a:t>Tractors/farmers </a:t>
          </a:r>
        </a:p>
      </dsp:txBody>
      <dsp:txXfrm>
        <a:off x="1591264" y="588"/>
        <a:ext cx="5101549" cy="1377717"/>
      </dsp:txXfrm>
    </dsp:sp>
    <dsp:sp modelId="{B0FA4854-FF5B-4D6C-9687-EAA7928F2BD0}">
      <dsp:nvSpPr>
        <dsp:cNvPr id="0" name=""/>
        <dsp:cNvSpPr/>
      </dsp:nvSpPr>
      <dsp:spPr>
        <a:xfrm>
          <a:off x="0" y="1722736"/>
          <a:ext cx="6692813" cy="13777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8C8D88-F23B-4BD3-8ACA-72F28ADBFC3F}">
      <dsp:nvSpPr>
        <dsp:cNvPr id="0" name=""/>
        <dsp:cNvSpPr/>
      </dsp:nvSpPr>
      <dsp:spPr>
        <a:xfrm>
          <a:off x="416759" y="2032722"/>
          <a:ext cx="757744" cy="757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0D841E-5296-4A81-B5B9-FA7C364D202B}">
      <dsp:nvSpPr>
        <dsp:cNvPr id="0" name=""/>
        <dsp:cNvSpPr/>
      </dsp:nvSpPr>
      <dsp:spPr>
        <a:xfrm>
          <a:off x="1591264" y="1722736"/>
          <a:ext cx="5101549"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a:t>Trans Atlantic flights rerouted</a:t>
          </a:r>
        </a:p>
      </dsp:txBody>
      <dsp:txXfrm>
        <a:off x="1591264" y="1722736"/>
        <a:ext cx="5101549" cy="1377717"/>
      </dsp:txXfrm>
    </dsp:sp>
    <dsp:sp modelId="{35350E52-5616-4BEC-A614-28B0E36BC70C}">
      <dsp:nvSpPr>
        <dsp:cNvPr id="0" name=""/>
        <dsp:cNvSpPr/>
      </dsp:nvSpPr>
      <dsp:spPr>
        <a:xfrm>
          <a:off x="0" y="3444883"/>
          <a:ext cx="6692813" cy="13777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E70B4-877C-46A1-B725-7CFC2A946A2A}">
      <dsp:nvSpPr>
        <dsp:cNvPr id="0" name=""/>
        <dsp:cNvSpPr/>
      </dsp:nvSpPr>
      <dsp:spPr>
        <a:xfrm>
          <a:off x="416759" y="3754869"/>
          <a:ext cx="757744" cy="757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D2B01E-1A69-4C33-BC94-D6DF4EEE914D}">
      <dsp:nvSpPr>
        <dsp:cNvPr id="0" name=""/>
        <dsp:cNvSpPr/>
      </dsp:nvSpPr>
      <dsp:spPr>
        <a:xfrm>
          <a:off x="1591264" y="3444883"/>
          <a:ext cx="5101549" cy="1377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808" tIns="145808" rIns="145808" bIns="145808" numCol="1" spcCol="1270" anchor="ctr" anchorCtr="0">
          <a:noAutofit/>
        </a:bodyPr>
        <a:lstStyle/>
        <a:p>
          <a:pPr marL="0" lvl="0" indent="0" algn="l" defTabSz="1111250">
            <a:lnSpc>
              <a:spcPct val="90000"/>
            </a:lnSpc>
            <a:spcBef>
              <a:spcPct val="0"/>
            </a:spcBef>
            <a:spcAft>
              <a:spcPct val="35000"/>
            </a:spcAft>
            <a:buNone/>
          </a:pPr>
          <a:r>
            <a:rPr lang="en-US" sz="2500" kern="1200"/>
            <a:t>Thermosphere- heated to 2100 degrees Fahrenheit  from 1200 normal, causing it to expand</a:t>
          </a:r>
        </a:p>
      </dsp:txBody>
      <dsp:txXfrm>
        <a:off x="1591264" y="3444883"/>
        <a:ext cx="5101549" cy="13777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708BC-E055-4C4D-95E0-A282BE457016}"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7C750-3E7C-473A-A009-2783291D165F}" type="slidenum">
              <a:rPr lang="en-US" smtClean="0"/>
              <a:t>‹#›</a:t>
            </a:fld>
            <a:endParaRPr lang="en-US"/>
          </a:p>
        </p:txBody>
      </p:sp>
    </p:spTree>
    <p:extLst>
      <p:ext uri="{BB962C8B-B14F-4D97-AF65-F5344CB8AC3E}">
        <p14:creationId xmlns:p14="http://schemas.microsoft.com/office/powerpoint/2010/main" val="697466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Troposphere has our weather</a:t>
            </a:r>
          </a:p>
          <a:p>
            <a:r>
              <a:rPr lang="en-US" dirty="0"/>
              <a:t>Next region is the stratosphere which includes the ozone layer</a:t>
            </a:r>
          </a:p>
          <a:p>
            <a:r>
              <a:rPr lang="en-US" dirty="0"/>
              <a:t>Ionosphere is in mesosphere and thermosphere</a:t>
            </a:r>
          </a:p>
          <a:p>
            <a:endParaRPr lang="en-US" dirty="0"/>
          </a:p>
        </p:txBody>
      </p:sp>
      <p:sp>
        <p:nvSpPr>
          <p:cNvPr id="4" name="Slide Number Placeholder 3"/>
          <p:cNvSpPr>
            <a:spLocks noGrp="1"/>
          </p:cNvSpPr>
          <p:nvPr>
            <p:ph type="sldNum" sz="quarter" idx="5"/>
          </p:nvPr>
        </p:nvSpPr>
        <p:spPr/>
        <p:txBody>
          <a:bodyPr/>
          <a:lstStyle/>
          <a:p>
            <a:fld id="{FC17C750-3E7C-473A-A009-2783291D165F}" type="slidenum">
              <a:rPr lang="en-US" smtClean="0"/>
              <a:t>23</a:t>
            </a:fld>
            <a:endParaRPr lang="en-US"/>
          </a:p>
        </p:txBody>
      </p:sp>
    </p:spTree>
    <p:extLst>
      <p:ext uri="{BB962C8B-B14F-4D97-AF65-F5344CB8AC3E}">
        <p14:creationId xmlns:p14="http://schemas.microsoft.com/office/powerpoint/2010/main" val="180491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7C750-3E7C-473A-A009-2783291D165F}" type="slidenum">
              <a:rPr lang="en-US" smtClean="0"/>
              <a:t>32</a:t>
            </a:fld>
            <a:endParaRPr lang="en-US"/>
          </a:p>
        </p:txBody>
      </p:sp>
    </p:spTree>
    <p:extLst>
      <p:ext uri="{BB962C8B-B14F-4D97-AF65-F5344CB8AC3E}">
        <p14:creationId xmlns:p14="http://schemas.microsoft.com/office/powerpoint/2010/main" val="302868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r>
              <a:t>This is a collection of heat maps for 160, 80, 40 and 20 meters.</a:t>
            </a:r>
          </a:p>
          <a:p>
            <a:endParaRPr/>
          </a:p>
          <a:p>
            <a:r>
              <a:t>Note that 160 meters, at the bottom, looks like it was completely closed before eclipe maximum (which is what you would expect in the middle of the day in August).</a:t>
            </a:r>
          </a:p>
          <a:p>
            <a:endParaRPr/>
          </a:p>
          <a:p>
            <a:r>
              <a:t>But look at the small red spot close to the 00.0 hour - 160 opened briefly when the sun’s radiation was blocked from the ionosphere.  That is the same thing that happens at night, when 160m is usually open.</a:t>
            </a:r>
          </a:p>
          <a:p>
            <a:endParaRPr/>
          </a:p>
          <a:p>
            <a:r>
              <a:t>Thus we can see that the effects of the moon blocking out the sun are very similar to the normal day/night cycle - only during an eclipse, ‘night’ lasts only a a matter of minutes, not hours.</a:t>
            </a:r>
          </a:p>
          <a:p>
            <a:endParaRPr/>
          </a:p>
          <a:p>
            <a:r>
              <a:t>Similar variations can be seen on 80 and 40 meters.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mailto:hamsci@hamsci.org"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mailto:gmikitinaf8a@gmail.com"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33027730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385945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1B96E-88AE-4D6A-9D9D-FB7368039E8F}"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4754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3022070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1B96E-88AE-4D6A-9D9D-FB7368039E8F}"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359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4269216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3284429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364056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084622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20620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5392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4205989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251665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207019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15047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485890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1016338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363237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466442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1718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3015764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382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2576776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310708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2805038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0D5F-D8D9-4D27-B5B8-690E536787B6}" type="datetimeFigureOut">
              <a:rPr lang="en-US" smtClean="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A76E2C-FB86-4ECD-8337-450DFC33FBC8}" type="slidenum">
              <a:rPr lang="en-US" smtClean="0"/>
              <a:t>‹#›</a:t>
            </a:fld>
            <a:endParaRPr lang="en-US" dirty="0"/>
          </a:p>
        </p:txBody>
      </p:sp>
    </p:spTree>
    <p:extLst>
      <p:ext uri="{BB962C8B-B14F-4D97-AF65-F5344CB8AC3E}">
        <p14:creationId xmlns:p14="http://schemas.microsoft.com/office/powerpoint/2010/main" val="4271389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16" name="Title Text"/>
          <p:cNvSpPr txBox="1">
            <a:spLocks noGrp="1"/>
          </p:cNvSpPr>
          <p:nvPr>
            <p:ph type="title"/>
          </p:nvPr>
        </p:nvSpPr>
        <p:spPr>
          <a:prstGeom prst="rect">
            <a:avLst/>
          </a:prstGeom>
        </p:spPr>
        <p:txBody>
          <a:bodyPr/>
          <a:lstStyle/>
          <a:p>
            <a:r>
              <a:t>Title Text</a:t>
            </a:r>
          </a:p>
        </p:txBody>
      </p:sp>
      <p:sp>
        <p:nvSpPr>
          <p:cNvPr id="1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17615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25" name="Title Text"/>
          <p:cNvSpPr txBox="1">
            <a:spLocks noGrp="1"/>
          </p:cNvSpPr>
          <p:nvPr>
            <p:ph type="title"/>
          </p:nvPr>
        </p:nvSpPr>
        <p:spPr>
          <a:xfrm>
            <a:off x="1097281" y="54427"/>
            <a:ext cx="10058401" cy="3149459"/>
          </a:xfrm>
          <a:prstGeom prst="rect">
            <a:avLst/>
          </a:prstGeom>
        </p:spPr>
        <p:txBody>
          <a:bodyPr/>
          <a:lstStyle>
            <a:lvl1pPr>
              <a:defRPr sz="8000">
                <a:solidFill>
                  <a:srgbClr val="262626"/>
                </a:solidFill>
              </a:defRPr>
            </a:lvl1pPr>
          </a:lstStyle>
          <a:p>
            <a:r>
              <a:t>Title Text</a:t>
            </a:r>
          </a:p>
        </p:txBody>
      </p:sp>
      <p:sp>
        <p:nvSpPr>
          <p:cNvPr id="26" name="Body Level One…"/>
          <p:cNvSpPr txBox="1">
            <a:spLocks noGrp="1"/>
          </p:cNvSpPr>
          <p:nvPr>
            <p:ph type="body" sz="quarter" idx="1"/>
          </p:nvPr>
        </p:nvSpPr>
        <p:spPr>
          <a:xfrm>
            <a:off x="1100051" y="4455621"/>
            <a:ext cx="10058401" cy="1143001"/>
          </a:xfrm>
          <a:prstGeom prst="rect">
            <a:avLst/>
          </a:prstGeom>
        </p:spPr>
        <p:txBody>
          <a:bodyPr lIns="45699" tIns="45699" rIns="45699" bIns="45699"/>
          <a:lstStyle>
            <a:lvl1pPr marL="431789" indent="-253994">
              <a:buClrTx/>
              <a:buSzTx/>
              <a:buFontTx/>
              <a:buNone/>
              <a:defRPr sz="2400">
                <a:solidFill>
                  <a:srgbClr val="637052"/>
                </a:solidFill>
              </a:defRPr>
            </a:lvl1pPr>
            <a:lvl2pPr marL="431789" indent="368291">
              <a:buClrTx/>
              <a:buSzTx/>
              <a:buFontTx/>
              <a:buNone/>
              <a:defRPr sz="2400">
                <a:solidFill>
                  <a:srgbClr val="637052"/>
                </a:solidFill>
              </a:defRPr>
            </a:lvl2pPr>
            <a:lvl3pPr marL="431789" indent="1003275">
              <a:buClrTx/>
              <a:buSzTx/>
              <a:buFontTx/>
              <a:buNone/>
              <a:defRPr sz="2400">
                <a:solidFill>
                  <a:srgbClr val="637052"/>
                </a:solidFill>
              </a:defRPr>
            </a:lvl3pPr>
            <a:lvl4pPr marL="431789" indent="1612860">
              <a:buClrTx/>
              <a:buSzTx/>
              <a:buFontTx/>
              <a:buNone/>
              <a:defRPr sz="2400">
                <a:solidFill>
                  <a:srgbClr val="637052"/>
                </a:solidFill>
              </a:defRPr>
            </a:lvl4pPr>
            <a:lvl5pPr marL="431789" indent="2222444">
              <a:buClrTx/>
              <a:buSzTx/>
              <a:buFontTx/>
              <a:buNone/>
              <a:defRPr sz="2400">
                <a:solidFill>
                  <a:srgbClr val="637052"/>
                </a:solidFill>
              </a:defRPr>
            </a:lvl5pPr>
          </a:lstStyle>
          <a:p>
            <a:r>
              <a:t>Body Level One</a:t>
            </a:r>
          </a:p>
          <a:p>
            <a:pPr lvl="1"/>
            <a:r>
              <a:t>Body Level Two</a:t>
            </a:r>
          </a:p>
          <a:p>
            <a:pPr lvl="2"/>
            <a:r>
              <a:t>Body Level Three</a:t>
            </a:r>
          </a:p>
          <a:p>
            <a:pPr lvl="3"/>
            <a:r>
              <a:t>Body Level Four</a:t>
            </a:r>
          </a:p>
          <a:p>
            <a:pPr lvl="4"/>
            <a:r>
              <a:t>Body Level Five</a:t>
            </a:r>
          </a:p>
        </p:txBody>
      </p:sp>
      <p:sp>
        <p:nvSpPr>
          <p:cNvPr id="27" name="Google Shape;26;p3"/>
          <p:cNvSpPr/>
          <p:nvPr/>
        </p:nvSpPr>
        <p:spPr>
          <a:xfrm>
            <a:off x="1207657" y="3222174"/>
            <a:ext cx="9875523" cy="1"/>
          </a:xfrm>
          <a:prstGeom prst="line">
            <a:avLst/>
          </a:prstGeom>
          <a:ln>
            <a:solidFill>
              <a:srgbClr val="7F7F7F"/>
            </a:solidFill>
          </a:ln>
        </p:spPr>
        <p:txBody>
          <a:bodyPr lIns="60959" rIns="60959"/>
          <a:lstStyle/>
          <a:p>
            <a:endParaRPr sz="2400"/>
          </a:p>
        </p:txBody>
      </p:sp>
      <p:grpSp>
        <p:nvGrpSpPr>
          <p:cNvPr id="30" name="Google Shape;27;p3"/>
          <p:cNvGrpSpPr/>
          <p:nvPr/>
        </p:nvGrpSpPr>
        <p:grpSpPr>
          <a:xfrm>
            <a:off x="-27205" y="6211333"/>
            <a:ext cx="12246409" cy="719553"/>
            <a:chOff x="0" y="0"/>
            <a:chExt cx="9184806" cy="539663"/>
          </a:xfrm>
        </p:grpSpPr>
        <p:pic>
          <p:nvPicPr>
            <p:cNvPr id="28" name="Google Shape;28;p3" descr="Google Shape;28;p3"/>
            <p:cNvPicPr>
              <a:picLocks noChangeAspect="1"/>
            </p:cNvPicPr>
            <p:nvPr/>
          </p:nvPicPr>
          <p:blipFill>
            <a:blip r:embed="rId2"/>
            <a:stretch>
              <a:fillRect/>
            </a:stretch>
          </p:blipFill>
          <p:spPr>
            <a:xfrm>
              <a:off x="2464242" y="2352"/>
              <a:ext cx="6720565" cy="537312"/>
            </a:xfrm>
            <a:prstGeom prst="rect">
              <a:avLst/>
            </a:prstGeom>
            <a:ln w="12700" cap="flat">
              <a:noFill/>
              <a:miter lim="400000"/>
            </a:ln>
            <a:effectLst/>
          </p:spPr>
        </p:pic>
        <p:pic>
          <p:nvPicPr>
            <p:cNvPr id="29" name="Google Shape;29;p3" descr="Google Shape;29;p3"/>
            <p:cNvPicPr>
              <a:picLocks noChangeAspect="1"/>
            </p:cNvPicPr>
            <p:nvPr/>
          </p:nvPicPr>
          <p:blipFill>
            <a:blip r:embed="rId2"/>
            <a:stretch>
              <a:fillRect/>
            </a:stretch>
          </p:blipFill>
          <p:spPr>
            <a:xfrm>
              <a:off x="-1" y="0"/>
              <a:ext cx="6720566" cy="537312"/>
            </a:xfrm>
            <a:prstGeom prst="rect">
              <a:avLst/>
            </a:prstGeom>
            <a:ln w="12700" cap="flat">
              <a:noFill/>
              <a:miter lim="400000"/>
            </a:ln>
            <a:effectLst/>
          </p:spPr>
        </p:pic>
      </p:grpSp>
      <p:sp>
        <p:nvSpPr>
          <p:cNvPr id="31" name="Google Shape;30;p3"/>
          <p:cNvSpPr txBox="1"/>
          <p:nvPr/>
        </p:nvSpPr>
        <p:spPr>
          <a:xfrm>
            <a:off x="7449423" y="6161407"/>
            <a:ext cx="4819075" cy="615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spAutoFit/>
          </a:bodyPr>
          <a:lstStyle>
            <a:lvl1pPr algn="r">
              <a:defRPr sz="1800" b="1" u="sng">
                <a:solidFill>
                  <a:srgbClr val="2998E3"/>
                </a:solidFill>
                <a:uFill>
                  <a:solidFill>
                    <a:srgbClr val="2998E3"/>
                  </a:solidFill>
                </a:uFill>
                <a:latin typeface="Calibri"/>
                <a:ea typeface="Calibri"/>
                <a:cs typeface="Calibri"/>
                <a:sym typeface="Calibri"/>
                <a:hlinkClick r:id="rId3"/>
              </a:defRPr>
            </a:lvl1pPr>
          </a:lstStyle>
          <a:p>
            <a:pPr>
              <a:defRPr u="none">
                <a:solidFill>
                  <a:srgbClr val="FFFFFF"/>
                </a:solidFill>
                <a:uFillTx/>
              </a:defRPr>
            </a:pPr>
            <a:r>
              <a:rPr sz="2400" u="sng">
                <a:solidFill>
                  <a:srgbClr val="2998E3"/>
                </a:solidFill>
                <a:uFill>
                  <a:solidFill>
                    <a:srgbClr val="2998E3"/>
                  </a:solidFill>
                </a:uFill>
                <a:hlinkClick r:id="rId3"/>
              </a:rPr>
              <a:t>hamsci@hamsci.org</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161275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_OBJECT">
    <p:spTree>
      <p:nvGrpSpPr>
        <p:cNvPr id="1" name=""/>
        <p:cNvGrpSpPr/>
        <p:nvPr/>
      </p:nvGrpSpPr>
      <p:grpSpPr>
        <a:xfrm>
          <a:off x="0" y="0"/>
          <a:ext cx="0" cy="0"/>
          <a:chOff x="0" y="0"/>
          <a:chExt cx="0" cy="0"/>
        </a:xfrm>
      </p:grpSpPr>
      <p:sp>
        <p:nvSpPr>
          <p:cNvPr id="39" name="Google Shape;14;p1"/>
          <p:cNvSpPr/>
          <p:nvPr/>
        </p:nvSpPr>
        <p:spPr>
          <a:xfrm>
            <a:off x="282714" y="856757"/>
            <a:ext cx="11626573" cy="1"/>
          </a:xfrm>
          <a:prstGeom prst="line">
            <a:avLst/>
          </a:prstGeom>
          <a:ln w="12700">
            <a:solidFill>
              <a:srgbClr val="000000"/>
            </a:solidFill>
          </a:ln>
        </p:spPr>
        <p:txBody>
          <a:bodyPr lIns="60959" rIns="60959"/>
          <a:lstStyle/>
          <a:p>
            <a:endParaRPr sz="2400"/>
          </a:p>
        </p:txBody>
      </p:sp>
      <p:grpSp>
        <p:nvGrpSpPr>
          <p:cNvPr id="42" name="Google Shape;15;p1"/>
          <p:cNvGrpSpPr/>
          <p:nvPr/>
        </p:nvGrpSpPr>
        <p:grpSpPr>
          <a:xfrm>
            <a:off x="1" y="6144769"/>
            <a:ext cx="12192001" cy="716356"/>
            <a:chOff x="0" y="0"/>
            <a:chExt cx="9144000" cy="537265"/>
          </a:xfrm>
        </p:grpSpPr>
        <p:pic>
          <p:nvPicPr>
            <p:cNvPr id="40" name="Google Shape;16;p1" descr="Google Shape;16;p1"/>
            <p:cNvPicPr>
              <a:picLocks noChangeAspect="1"/>
            </p:cNvPicPr>
            <p:nvPr/>
          </p:nvPicPr>
          <p:blipFill>
            <a:blip r:embed="rId2"/>
            <a:stretch>
              <a:fillRect/>
            </a:stretch>
          </p:blipFill>
          <p:spPr>
            <a:xfrm>
              <a:off x="2453293" y="2342"/>
              <a:ext cx="6690708" cy="534924"/>
            </a:xfrm>
            <a:prstGeom prst="rect">
              <a:avLst/>
            </a:prstGeom>
            <a:ln w="12700" cap="flat">
              <a:noFill/>
              <a:miter lim="400000"/>
            </a:ln>
            <a:effectLst/>
          </p:spPr>
        </p:pic>
        <p:pic>
          <p:nvPicPr>
            <p:cNvPr id="41" name="Google Shape;17;p1" descr="Google Shape;17;p1"/>
            <p:cNvPicPr>
              <a:picLocks noChangeAspect="1"/>
            </p:cNvPicPr>
            <p:nvPr/>
          </p:nvPicPr>
          <p:blipFill>
            <a:blip r:embed="rId2"/>
            <a:stretch>
              <a:fillRect/>
            </a:stretch>
          </p:blipFill>
          <p:spPr>
            <a:xfrm>
              <a:off x="-1" y="0"/>
              <a:ext cx="6690708" cy="534924"/>
            </a:xfrm>
            <a:prstGeom prst="rect">
              <a:avLst/>
            </a:prstGeom>
            <a:ln w="12700" cap="flat">
              <a:noFill/>
              <a:miter lim="400000"/>
            </a:ln>
            <a:effectLst/>
          </p:spPr>
        </p:pic>
      </p:grpSp>
      <p:sp>
        <p:nvSpPr>
          <p:cNvPr id="43" name="Google Shape;30;p3"/>
          <p:cNvSpPr txBox="1"/>
          <p:nvPr/>
        </p:nvSpPr>
        <p:spPr>
          <a:xfrm>
            <a:off x="7449423" y="6161407"/>
            <a:ext cx="4819075" cy="615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spAutoFit/>
          </a:bodyPr>
          <a:lstStyle>
            <a:lvl1pPr algn="r">
              <a:defRPr sz="1800" b="1" u="sng">
                <a:solidFill>
                  <a:srgbClr val="2998E3"/>
                </a:solidFill>
                <a:uFill>
                  <a:solidFill>
                    <a:srgbClr val="2998E3"/>
                  </a:solidFill>
                </a:uFill>
                <a:latin typeface="Calibri"/>
                <a:ea typeface="Calibri"/>
                <a:cs typeface="Calibri"/>
                <a:sym typeface="Calibri"/>
                <a:hlinkClick r:id="rId3"/>
              </a:defRPr>
            </a:lvl1pPr>
          </a:lstStyle>
          <a:p>
            <a:pPr>
              <a:defRPr u="none">
                <a:solidFill>
                  <a:srgbClr val="FFFFFF"/>
                </a:solidFill>
                <a:uFillTx/>
              </a:defRPr>
            </a:pPr>
            <a:r>
              <a:rPr sz="2400" u="sng">
                <a:solidFill>
                  <a:srgbClr val="2998E3"/>
                </a:solidFill>
                <a:uFill>
                  <a:solidFill>
                    <a:srgbClr val="2998E3"/>
                  </a:solidFill>
                </a:uFill>
                <a:hlinkClick r:id="rId3"/>
              </a:rPr>
              <a:t>gmikitinaf8a@gmail.com</a:t>
            </a:r>
          </a:p>
        </p:txBody>
      </p:sp>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1840330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3" name="Line 2"/>
          <p:cNvSpPr/>
          <p:nvPr/>
        </p:nvSpPr>
        <p:spPr>
          <a:xfrm>
            <a:off x="11307156" y="137319"/>
            <a:ext cx="1" cy="684695"/>
          </a:xfrm>
          <a:prstGeom prst="line">
            <a:avLst/>
          </a:prstGeom>
          <a:ln w="3175">
            <a:solidFill>
              <a:srgbClr val="86001A"/>
            </a:solidFill>
          </a:ln>
        </p:spPr>
        <p:txBody>
          <a:bodyPr lIns="45719" tIns="45719" rIns="45719" bIns="45719"/>
          <a:lstStyle/>
          <a:p>
            <a:pPr defTabSz="457189">
              <a:defRPr sz="1200">
                <a:solidFill>
                  <a:srgbClr val="FFFFFF"/>
                </a:solidFill>
              </a:defRPr>
            </a:pPr>
            <a:endParaRPr sz="1600"/>
          </a:p>
        </p:txBody>
      </p:sp>
      <p:grpSp>
        <p:nvGrpSpPr>
          <p:cNvPr id="85" name="Group 8"/>
          <p:cNvGrpSpPr/>
          <p:nvPr/>
        </p:nvGrpSpPr>
        <p:grpSpPr>
          <a:xfrm>
            <a:off x="11380124" y="144052"/>
            <a:ext cx="547297" cy="671233"/>
            <a:chOff x="0" y="0"/>
            <a:chExt cx="410471" cy="503424"/>
          </a:xfrm>
        </p:grpSpPr>
        <p:sp>
          <p:nvSpPr>
            <p:cNvPr id="54" name="Oval 9"/>
            <p:cNvSpPr/>
            <p:nvPr/>
          </p:nvSpPr>
          <p:spPr>
            <a:xfrm>
              <a:off x="0" y="-1"/>
              <a:ext cx="62193"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55" name="Oval 10"/>
            <p:cNvSpPr/>
            <p:nvPr/>
          </p:nvSpPr>
          <p:spPr>
            <a:xfrm>
              <a:off x="87069" y="-1"/>
              <a:ext cx="62194"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56" name="Oval 11"/>
            <p:cNvSpPr/>
            <p:nvPr/>
          </p:nvSpPr>
          <p:spPr>
            <a:xfrm>
              <a:off x="174139" y="-1"/>
              <a:ext cx="62194"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57" name="Oval 12"/>
            <p:cNvSpPr/>
            <p:nvPr/>
          </p:nvSpPr>
          <p:spPr>
            <a:xfrm>
              <a:off x="0" y="65258"/>
              <a:ext cx="62193"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58" name="Oval 13"/>
            <p:cNvSpPr/>
            <p:nvPr/>
          </p:nvSpPr>
          <p:spPr>
            <a:xfrm>
              <a:off x="87069" y="65258"/>
              <a:ext cx="62194"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59" name="Oval 14"/>
            <p:cNvSpPr/>
            <p:nvPr/>
          </p:nvSpPr>
          <p:spPr>
            <a:xfrm>
              <a:off x="174139" y="65258"/>
              <a:ext cx="62194"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60" name="Oval 15"/>
            <p:cNvSpPr/>
            <p:nvPr/>
          </p:nvSpPr>
          <p:spPr>
            <a:xfrm>
              <a:off x="261208" y="65258"/>
              <a:ext cx="62194"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61" name="Oval 16"/>
            <p:cNvSpPr/>
            <p:nvPr/>
          </p:nvSpPr>
          <p:spPr>
            <a:xfrm>
              <a:off x="0" y="130517"/>
              <a:ext cx="62193"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62" name="Oval 17"/>
            <p:cNvSpPr/>
            <p:nvPr/>
          </p:nvSpPr>
          <p:spPr>
            <a:xfrm>
              <a:off x="87069" y="130517"/>
              <a:ext cx="62194"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63" name="Oval 18"/>
            <p:cNvSpPr/>
            <p:nvPr/>
          </p:nvSpPr>
          <p:spPr>
            <a:xfrm>
              <a:off x="174139" y="130517"/>
              <a:ext cx="62194"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64" name="Oval 19"/>
            <p:cNvSpPr/>
            <p:nvPr/>
          </p:nvSpPr>
          <p:spPr>
            <a:xfrm>
              <a:off x="261208" y="130517"/>
              <a:ext cx="62194"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65" name="Oval 20"/>
            <p:cNvSpPr/>
            <p:nvPr/>
          </p:nvSpPr>
          <p:spPr>
            <a:xfrm>
              <a:off x="348278" y="130517"/>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66" name="Oval 21"/>
            <p:cNvSpPr/>
            <p:nvPr/>
          </p:nvSpPr>
          <p:spPr>
            <a:xfrm>
              <a:off x="0" y="195775"/>
              <a:ext cx="62193"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67" name="Oval 22"/>
            <p:cNvSpPr/>
            <p:nvPr/>
          </p:nvSpPr>
          <p:spPr>
            <a:xfrm>
              <a:off x="87069" y="195775"/>
              <a:ext cx="62194"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68" name="Oval 23"/>
            <p:cNvSpPr/>
            <p:nvPr/>
          </p:nvSpPr>
          <p:spPr>
            <a:xfrm>
              <a:off x="174139" y="195775"/>
              <a:ext cx="62194"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69" name="Oval 24"/>
            <p:cNvSpPr/>
            <p:nvPr/>
          </p:nvSpPr>
          <p:spPr>
            <a:xfrm>
              <a:off x="261208" y="195775"/>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70" name="Oval 25"/>
            <p:cNvSpPr/>
            <p:nvPr/>
          </p:nvSpPr>
          <p:spPr>
            <a:xfrm>
              <a:off x="0" y="261034"/>
              <a:ext cx="62193"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71" name="Oval 26"/>
            <p:cNvSpPr/>
            <p:nvPr/>
          </p:nvSpPr>
          <p:spPr>
            <a:xfrm>
              <a:off x="87069" y="261034"/>
              <a:ext cx="62194"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72" name="Oval 27"/>
            <p:cNvSpPr/>
            <p:nvPr/>
          </p:nvSpPr>
          <p:spPr>
            <a:xfrm>
              <a:off x="174139" y="261034"/>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73" name="Oval 28"/>
            <p:cNvSpPr/>
            <p:nvPr/>
          </p:nvSpPr>
          <p:spPr>
            <a:xfrm>
              <a:off x="261208" y="261034"/>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74" name="Oval 29"/>
            <p:cNvSpPr/>
            <p:nvPr/>
          </p:nvSpPr>
          <p:spPr>
            <a:xfrm>
              <a:off x="348278" y="261034"/>
              <a:ext cx="62194" cy="46615"/>
            </a:xfrm>
            <a:prstGeom prst="ellipse">
              <a:avLst/>
            </a:prstGeom>
            <a:solidFill>
              <a:srgbClr val="FF00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75" name="Oval 30"/>
            <p:cNvSpPr/>
            <p:nvPr/>
          </p:nvSpPr>
          <p:spPr>
            <a:xfrm>
              <a:off x="0" y="326292"/>
              <a:ext cx="62193"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76" name="Oval 31"/>
            <p:cNvSpPr/>
            <p:nvPr/>
          </p:nvSpPr>
          <p:spPr>
            <a:xfrm>
              <a:off x="87069" y="326292"/>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77" name="Oval 32"/>
            <p:cNvSpPr/>
            <p:nvPr/>
          </p:nvSpPr>
          <p:spPr>
            <a:xfrm>
              <a:off x="174139" y="326292"/>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78" name="Oval 33"/>
            <p:cNvSpPr/>
            <p:nvPr/>
          </p:nvSpPr>
          <p:spPr>
            <a:xfrm>
              <a:off x="261208" y="326292"/>
              <a:ext cx="62194" cy="46615"/>
            </a:xfrm>
            <a:prstGeom prst="ellipse">
              <a:avLst/>
            </a:prstGeom>
            <a:solidFill>
              <a:srgbClr val="FF00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79" name="Oval 34"/>
            <p:cNvSpPr/>
            <p:nvPr/>
          </p:nvSpPr>
          <p:spPr>
            <a:xfrm>
              <a:off x="0" y="391551"/>
              <a:ext cx="62193"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80" name="Oval 35"/>
            <p:cNvSpPr/>
            <p:nvPr/>
          </p:nvSpPr>
          <p:spPr>
            <a:xfrm>
              <a:off x="87069" y="391551"/>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81" name="Oval 36"/>
            <p:cNvSpPr/>
            <p:nvPr/>
          </p:nvSpPr>
          <p:spPr>
            <a:xfrm>
              <a:off x="174139" y="391551"/>
              <a:ext cx="62194" cy="46615"/>
            </a:xfrm>
            <a:prstGeom prst="ellipse">
              <a:avLst/>
            </a:prstGeom>
            <a:solidFill>
              <a:srgbClr val="FF00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82" name="Oval 37"/>
            <p:cNvSpPr/>
            <p:nvPr/>
          </p:nvSpPr>
          <p:spPr>
            <a:xfrm>
              <a:off x="261208" y="391551"/>
              <a:ext cx="62194" cy="46615"/>
            </a:xfrm>
            <a:prstGeom prst="ellipse">
              <a:avLst/>
            </a:prstGeom>
            <a:solidFill>
              <a:srgbClr val="FF00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83" name="Oval 38"/>
            <p:cNvSpPr/>
            <p:nvPr/>
          </p:nvSpPr>
          <p:spPr>
            <a:xfrm>
              <a:off x="87069" y="456810"/>
              <a:ext cx="62194" cy="46615"/>
            </a:xfrm>
            <a:prstGeom prst="ellipse">
              <a:avLst/>
            </a:prstGeom>
            <a:solidFill>
              <a:srgbClr val="FF00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84" name="Oval 39"/>
            <p:cNvSpPr/>
            <p:nvPr/>
          </p:nvSpPr>
          <p:spPr>
            <a:xfrm>
              <a:off x="261208" y="456810"/>
              <a:ext cx="62194" cy="46615"/>
            </a:xfrm>
            <a:prstGeom prst="ellipse">
              <a:avLst/>
            </a:prstGeom>
            <a:solidFill>
              <a:srgbClr val="FF00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grpSp>
      <p:grpSp>
        <p:nvGrpSpPr>
          <p:cNvPr id="88" name="Group 3"/>
          <p:cNvGrpSpPr/>
          <p:nvPr/>
        </p:nvGrpSpPr>
        <p:grpSpPr>
          <a:xfrm>
            <a:off x="152879" y="6202058"/>
            <a:ext cx="11886243" cy="555625"/>
            <a:chOff x="0" y="0"/>
            <a:chExt cx="8914680" cy="416718"/>
          </a:xfrm>
        </p:grpSpPr>
        <p:pic>
          <p:nvPicPr>
            <p:cNvPr id="86" name="Picture 40" descr="Picture 40"/>
            <p:cNvPicPr>
              <a:picLocks noChangeAspect="1"/>
            </p:cNvPicPr>
            <p:nvPr/>
          </p:nvPicPr>
          <p:blipFill>
            <a:blip r:embed="rId2"/>
            <a:stretch>
              <a:fillRect/>
            </a:stretch>
          </p:blipFill>
          <p:spPr>
            <a:xfrm>
              <a:off x="-1" y="0"/>
              <a:ext cx="842964" cy="416719"/>
            </a:xfrm>
            <a:prstGeom prst="rect">
              <a:avLst/>
            </a:prstGeom>
            <a:ln w="12700" cap="flat">
              <a:noFill/>
              <a:miter lim="400000"/>
            </a:ln>
            <a:effectLst/>
          </p:spPr>
        </p:pic>
        <p:pic>
          <p:nvPicPr>
            <p:cNvPr id="87" name="Picture 41" descr="Picture 41"/>
            <p:cNvPicPr>
              <a:picLocks noChangeAspect="1"/>
            </p:cNvPicPr>
            <p:nvPr/>
          </p:nvPicPr>
          <p:blipFill>
            <a:blip r:embed="rId3"/>
            <a:stretch>
              <a:fillRect/>
            </a:stretch>
          </p:blipFill>
          <p:spPr>
            <a:xfrm>
              <a:off x="8133630" y="25002"/>
              <a:ext cx="781051" cy="366714"/>
            </a:xfrm>
            <a:prstGeom prst="rect">
              <a:avLst/>
            </a:prstGeom>
            <a:ln w="12700" cap="flat">
              <a:noFill/>
              <a:miter lim="400000"/>
            </a:ln>
            <a:effectLst/>
          </p:spPr>
        </p:pic>
      </p:grpSp>
      <p:grpSp>
        <p:nvGrpSpPr>
          <p:cNvPr id="91" name="Group 7"/>
          <p:cNvGrpSpPr/>
          <p:nvPr/>
        </p:nvGrpSpPr>
        <p:grpSpPr>
          <a:xfrm>
            <a:off x="3610962" y="6121110"/>
            <a:ext cx="4970077" cy="680647"/>
            <a:chOff x="0" y="0"/>
            <a:chExt cx="3727557" cy="510483"/>
          </a:xfrm>
        </p:grpSpPr>
        <p:pic>
          <p:nvPicPr>
            <p:cNvPr id="89" name="Picture 4" descr="Picture 4"/>
            <p:cNvPicPr>
              <a:picLocks noChangeAspect="1"/>
            </p:cNvPicPr>
            <p:nvPr/>
          </p:nvPicPr>
          <p:blipFill>
            <a:blip r:embed="rId4"/>
            <a:stretch>
              <a:fillRect/>
            </a:stretch>
          </p:blipFill>
          <p:spPr>
            <a:xfrm>
              <a:off x="0" y="72999"/>
              <a:ext cx="1708518" cy="364485"/>
            </a:xfrm>
            <a:prstGeom prst="rect">
              <a:avLst/>
            </a:prstGeom>
            <a:ln w="12700" cap="flat">
              <a:noFill/>
              <a:miter lim="400000"/>
            </a:ln>
            <a:effectLst/>
          </p:spPr>
        </p:pic>
        <p:pic>
          <p:nvPicPr>
            <p:cNvPr id="90" name="Picture 6" descr="Picture 6"/>
            <p:cNvPicPr>
              <a:picLocks noChangeAspect="1"/>
            </p:cNvPicPr>
            <p:nvPr/>
          </p:nvPicPr>
          <p:blipFill>
            <a:blip r:embed="rId5"/>
            <a:stretch>
              <a:fillRect/>
            </a:stretch>
          </p:blipFill>
          <p:spPr>
            <a:xfrm>
              <a:off x="2066838" y="-1"/>
              <a:ext cx="1660720" cy="510485"/>
            </a:xfrm>
            <a:prstGeom prst="rect">
              <a:avLst/>
            </a:prstGeom>
            <a:ln w="12700" cap="flat">
              <a:noFill/>
              <a:miter lim="400000"/>
            </a:ln>
            <a:effectLst/>
          </p:spPr>
        </p:pic>
      </p:grpSp>
      <p:sp>
        <p:nvSpPr>
          <p:cNvPr id="92" name="Title Text"/>
          <p:cNvSpPr txBox="1">
            <a:spLocks noGrp="1"/>
          </p:cNvSpPr>
          <p:nvPr>
            <p:ph type="title"/>
          </p:nvPr>
        </p:nvSpPr>
        <p:spPr>
          <a:xfrm>
            <a:off x="609601" y="128740"/>
            <a:ext cx="10664388" cy="701853"/>
          </a:xfrm>
          <a:prstGeom prst="rect">
            <a:avLst/>
          </a:prstGeom>
        </p:spPr>
        <p:txBody>
          <a:bodyPr lIns="34289" tIns="34289" rIns="34289" bIns="34289"/>
          <a:lstStyle>
            <a:lvl1pPr defTabSz="914377">
              <a:lnSpc>
                <a:spcPct val="100000"/>
              </a:lnSpc>
              <a:defRPr sz="3733">
                <a:solidFill>
                  <a:srgbClr val="FF0000"/>
                </a:solidFill>
                <a:latin typeface="+mn-lt"/>
                <a:ea typeface="+mn-ea"/>
                <a:cs typeface="+mn-cs"/>
                <a:sym typeface="Arial"/>
              </a:defRPr>
            </a:lvl1pPr>
          </a:lstStyle>
          <a:p>
            <a:r>
              <a:t>Title Text</a:t>
            </a:r>
          </a:p>
        </p:txBody>
      </p:sp>
      <p:sp>
        <p:nvSpPr>
          <p:cNvPr id="93" name="Body Level One…"/>
          <p:cNvSpPr txBox="1">
            <a:spLocks noGrp="1"/>
          </p:cNvSpPr>
          <p:nvPr>
            <p:ph type="body" idx="1"/>
          </p:nvPr>
        </p:nvSpPr>
        <p:spPr>
          <a:xfrm>
            <a:off x="609600" y="917603"/>
            <a:ext cx="10972800" cy="5151427"/>
          </a:xfrm>
          <a:prstGeom prst="rect">
            <a:avLst/>
          </a:prstGeom>
        </p:spPr>
        <p:txBody>
          <a:bodyPr lIns="34289" tIns="34289" rIns="34289" bIns="34289"/>
          <a:lstStyle>
            <a:lvl1pPr marL="335270" indent="-335270" defTabSz="914377">
              <a:lnSpc>
                <a:spcPct val="100000"/>
              </a:lnSpc>
              <a:spcBef>
                <a:spcPts val="667"/>
              </a:spcBef>
              <a:buClr>
                <a:srgbClr val="CCCC66"/>
              </a:buClr>
              <a:buSzPct val="70000"/>
              <a:buFontTx/>
              <a:buChar char="●"/>
              <a:defRPr sz="2933">
                <a:solidFill>
                  <a:srgbClr val="000000"/>
                </a:solidFill>
                <a:latin typeface="+mn-lt"/>
                <a:ea typeface="+mn-ea"/>
                <a:cs typeface="+mn-cs"/>
                <a:sym typeface="Arial"/>
              </a:defRPr>
            </a:lvl1pPr>
            <a:lvl2pPr marL="851529" indent="-392225" defTabSz="914377">
              <a:lnSpc>
                <a:spcPct val="100000"/>
              </a:lnSpc>
              <a:spcBef>
                <a:spcPts val="667"/>
              </a:spcBef>
              <a:buClr>
                <a:srgbClr val="CCCC66"/>
              </a:buClr>
              <a:buSzPct val="70000"/>
              <a:buFontTx/>
              <a:buChar char="●"/>
              <a:defRPr sz="2933">
                <a:solidFill>
                  <a:srgbClr val="000000"/>
                </a:solidFill>
                <a:latin typeface="+mn-lt"/>
                <a:ea typeface="+mn-ea"/>
                <a:cs typeface="+mn-cs"/>
                <a:sym typeface="Arial"/>
              </a:defRPr>
            </a:lvl2pPr>
            <a:lvl3pPr marL="1299509" indent="-374548" defTabSz="914377">
              <a:lnSpc>
                <a:spcPct val="100000"/>
              </a:lnSpc>
              <a:spcBef>
                <a:spcPts val="667"/>
              </a:spcBef>
              <a:buClr>
                <a:srgbClr val="CCCC66"/>
              </a:buClr>
              <a:buSzPct val="70000"/>
              <a:buFontTx/>
              <a:buChar char="●"/>
              <a:defRPr sz="2933">
                <a:solidFill>
                  <a:srgbClr val="000000"/>
                </a:solidFill>
                <a:latin typeface="+mn-lt"/>
                <a:ea typeface="+mn-ea"/>
                <a:cs typeface="+mn-cs"/>
                <a:sym typeface="Arial"/>
              </a:defRPr>
            </a:lvl3pPr>
            <a:lvl4pPr marL="1747052" indent="-428401" defTabSz="914377">
              <a:lnSpc>
                <a:spcPct val="100000"/>
              </a:lnSpc>
              <a:spcBef>
                <a:spcPts val="667"/>
              </a:spcBef>
              <a:buClr>
                <a:srgbClr val="CCCC66"/>
              </a:buClr>
              <a:buSzPct val="75000"/>
              <a:buFontTx/>
              <a:buChar char="▪"/>
              <a:defRPr sz="2933">
                <a:solidFill>
                  <a:srgbClr val="000000"/>
                </a:solidFill>
                <a:latin typeface="+mn-lt"/>
                <a:ea typeface="+mn-ea"/>
                <a:cs typeface="+mn-cs"/>
                <a:sym typeface="Arial"/>
              </a:defRPr>
            </a:lvl4pPr>
            <a:lvl5pPr marL="2173551" indent="-463327" defTabSz="914377">
              <a:lnSpc>
                <a:spcPct val="100000"/>
              </a:lnSpc>
              <a:spcBef>
                <a:spcPts val="667"/>
              </a:spcBef>
              <a:buClr>
                <a:srgbClr val="CCCC66"/>
              </a:buClr>
              <a:buSzPct val="80000"/>
              <a:buFontTx/>
              <a:buChar char="▪"/>
              <a:defRPr sz="2933">
                <a:solidFill>
                  <a:srgbClr val="000000"/>
                </a:solid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11365678" y="6248400"/>
            <a:ext cx="216724" cy="212813"/>
          </a:xfrm>
          <a:prstGeom prst="rect">
            <a:avLst/>
          </a:prstGeom>
        </p:spPr>
        <p:txBody>
          <a:bodyPr lIns="34289" tIns="34289" rIns="34289" bIns="34289" anchor="t"/>
          <a:lstStyle>
            <a:lvl1pPr defTabSz="457189">
              <a:defRPr sz="933">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53696588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01" name="Line 2"/>
          <p:cNvSpPr/>
          <p:nvPr/>
        </p:nvSpPr>
        <p:spPr>
          <a:xfrm>
            <a:off x="11307156" y="137319"/>
            <a:ext cx="1" cy="684695"/>
          </a:xfrm>
          <a:prstGeom prst="line">
            <a:avLst/>
          </a:prstGeom>
          <a:ln w="3175">
            <a:solidFill>
              <a:srgbClr val="86001A"/>
            </a:solidFill>
          </a:ln>
        </p:spPr>
        <p:txBody>
          <a:bodyPr lIns="45719" tIns="45719" rIns="45719" bIns="45719"/>
          <a:lstStyle/>
          <a:p>
            <a:pPr defTabSz="457189">
              <a:defRPr sz="1200">
                <a:solidFill>
                  <a:srgbClr val="FFFFFF"/>
                </a:solidFill>
              </a:defRPr>
            </a:pPr>
            <a:endParaRPr sz="1600"/>
          </a:p>
        </p:txBody>
      </p:sp>
      <p:grpSp>
        <p:nvGrpSpPr>
          <p:cNvPr id="133" name="Group 8"/>
          <p:cNvGrpSpPr/>
          <p:nvPr/>
        </p:nvGrpSpPr>
        <p:grpSpPr>
          <a:xfrm>
            <a:off x="11380124" y="144052"/>
            <a:ext cx="547297" cy="671233"/>
            <a:chOff x="0" y="0"/>
            <a:chExt cx="410471" cy="503424"/>
          </a:xfrm>
        </p:grpSpPr>
        <p:sp>
          <p:nvSpPr>
            <p:cNvPr id="102" name="Oval 9"/>
            <p:cNvSpPr/>
            <p:nvPr/>
          </p:nvSpPr>
          <p:spPr>
            <a:xfrm>
              <a:off x="0" y="-1"/>
              <a:ext cx="62193"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03" name="Oval 10"/>
            <p:cNvSpPr/>
            <p:nvPr/>
          </p:nvSpPr>
          <p:spPr>
            <a:xfrm>
              <a:off x="87069" y="-1"/>
              <a:ext cx="62194"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04" name="Oval 11"/>
            <p:cNvSpPr/>
            <p:nvPr/>
          </p:nvSpPr>
          <p:spPr>
            <a:xfrm>
              <a:off x="174139" y="-1"/>
              <a:ext cx="62194"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05" name="Oval 12"/>
            <p:cNvSpPr/>
            <p:nvPr/>
          </p:nvSpPr>
          <p:spPr>
            <a:xfrm>
              <a:off x="0" y="65258"/>
              <a:ext cx="62193"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06" name="Oval 13"/>
            <p:cNvSpPr/>
            <p:nvPr/>
          </p:nvSpPr>
          <p:spPr>
            <a:xfrm>
              <a:off x="87069" y="65258"/>
              <a:ext cx="62194"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07" name="Oval 14"/>
            <p:cNvSpPr/>
            <p:nvPr/>
          </p:nvSpPr>
          <p:spPr>
            <a:xfrm>
              <a:off x="174139" y="65258"/>
              <a:ext cx="62194"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08" name="Oval 15"/>
            <p:cNvSpPr/>
            <p:nvPr/>
          </p:nvSpPr>
          <p:spPr>
            <a:xfrm>
              <a:off x="261208" y="65258"/>
              <a:ext cx="62194"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09" name="Oval 16"/>
            <p:cNvSpPr/>
            <p:nvPr/>
          </p:nvSpPr>
          <p:spPr>
            <a:xfrm>
              <a:off x="0" y="130517"/>
              <a:ext cx="62193"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10" name="Oval 17"/>
            <p:cNvSpPr/>
            <p:nvPr/>
          </p:nvSpPr>
          <p:spPr>
            <a:xfrm>
              <a:off x="87069" y="130517"/>
              <a:ext cx="62194"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11" name="Oval 18"/>
            <p:cNvSpPr/>
            <p:nvPr/>
          </p:nvSpPr>
          <p:spPr>
            <a:xfrm>
              <a:off x="174139" y="130517"/>
              <a:ext cx="62194"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12" name="Oval 19"/>
            <p:cNvSpPr/>
            <p:nvPr/>
          </p:nvSpPr>
          <p:spPr>
            <a:xfrm>
              <a:off x="261208" y="130517"/>
              <a:ext cx="62194"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13" name="Oval 20"/>
            <p:cNvSpPr/>
            <p:nvPr/>
          </p:nvSpPr>
          <p:spPr>
            <a:xfrm>
              <a:off x="348278" y="130517"/>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14" name="Oval 21"/>
            <p:cNvSpPr/>
            <p:nvPr/>
          </p:nvSpPr>
          <p:spPr>
            <a:xfrm>
              <a:off x="0" y="195775"/>
              <a:ext cx="62193" cy="46615"/>
            </a:xfrm>
            <a:prstGeom prst="ellipse">
              <a:avLst/>
            </a:prstGeom>
            <a:solidFill>
              <a:srgbClr val="CCCC66"/>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15" name="Oval 22"/>
            <p:cNvSpPr/>
            <p:nvPr/>
          </p:nvSpPr>
          <p:spPr>
            <a:xfrm>
              <a:off x="87069" y="195775"/>
              <a:ext cx="62194"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16" name="Oval 23"/>
            <p:cNvSpPr/>
            <p:nvPr/>
          </p:nvSpPr>
          <p:spPr>
            <a:xfrm>
              <a:off x="174139" y="195775"/>
              <a:ext cx="62194"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17" name="Oval 24"/>
            <p:cNvSpPr/>
            <p:nvPr/>
          </p:nvSpPr>
          <p:spPr>
            <a:xfrm>
              <a:off x="261208" y="195775"/>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18" name="Oval 25"/>
            <p:cNvSpPr/>
            <p:nvPr/>
          </p:nvSpPr>
          <p:spPr>
            <a:xfrm>
              <a:off x="0" y="261034"/>
              <a:ext cx="62193"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19" name="Oval 26"/>
            <p:cNvSpPr/>
            <p:nvPr/>
          </p:nvSpPr>
          <p:spPr>
            <a:xfrm>
              <a:off x="87069" y="261034"/>
              <a:ext cx="62194"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20" name="Oval 27"/>
            <p:cNvSpPr/>
            <p:nvPr/>
          </p:nvSpPr>
          <p:spPr>
            <a:xfrm>
              <a:off x="174139" y="261034"/>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21" name="Oval 28"/>
            <p:cNvSpPr/>
            <p:nvPr/>
          </p:nvSpPr>
          <p:spPr>
            <a:xfrm>
              <a:off x="261208" y="261034"/>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22" name="Oval 29"/>
            <p:cNvSpPr/>
            <p:nvPr/>
          </p:nvSpPr>
          <p:spPr>
            <a:xfrm>
              <a:off x="348278" y="261034"/>
              <a:ext cx="62194" cy="46615"/>
            </a:xfrm>
            <a:prstGeom prst="ellipse">
              <a:avLst/>
            </a:prstGeom>
            <a:solidFill>
              <a:srgbClr val="FF00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23" name="Oval 30"/>
            <p:cNvSpPr/>
            <p:nvPr/>
          </p:nvSpPr>
          <p:spPr>
            <a:xfrm>
              <a:off x="0" y="326292"/>
              <a:ext cx="62193" cy="46615"/>
            </a:xfrm>
            <a:prstGeom prst="ellipse">
              <a:avLst/>
            </a:prstGeom>
            <a:solidFill>
              <a:srgbClr val="FF66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24" name="Oval 31"/>
            <p:cNvSpPr/>
            <p:nvPr/>
          </p:nvSpPr>
          <p:spPr>
            <a:xfrm>
              <a:off x="87069" y="326292"/>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25" name="Oval 32"/>
            <p:cNvSpPr/>
            <p:nvPr/>
          </p:nvSpPr>
          <p:spPr>
            <a:xfrm>
              <a:off x="174139" y="326292"/>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26" name="Oval 33"/>
            <p:cNvSpPr/>
            <p:nvPr/>
          </p:nvSpPr>
          <p:spPr>
            <a:xfrm>
              <a:off x="261208" y="326292"/>
              <a:ext cx="62194" cy="46615"/>
            </a:xfrm>
            <a:prstGeom prst="ellipse">
              <a:avLst/>
            </a:prstGeom>
            <a:solidFill>
              <a:srgbClr val="FF00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27" name="Oval 34"/>
            <p:cNvSpPr/>
            <p:nvPr/>
          </p:nvSpPr>
          <p:spPr>
            <a:xfrm>
              <a:off x="0" y="391551"/>
              <a:ext cx="62193"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28" name="Oval 35"/>
            <p:cNvSpPr/>
            <p:nvPr/>
          </p:nvSpPr>
          <p:spPr>
            <a:xfrm>
              <a:off x="87069" y="391551"/>
              <a:ext cx="62194" cy="46615"/>
            </a:xfrm>
            <a:prstGeom prst="ellipse">
              <a:avLst/>
            </a:prstGeom>
            <a:solidFill>
              <a:srgbClr val="FF33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29" name="Oval 36"/>
            <p:cNvSpPr/>
            <p:nvPr/>
          </p:nvSpPr>
          <p:spPr>
            <a:xfrm>
              <a:off x="174139" y="391551"/>
              <a:ext cx="62194" cy="46615"/>
            </a:xfrm>
            <a:prstGeom prst="ellipse">
              <a:avLst/>
            </a:prstGeom>
            <a:solidFill>
              <a:srgbClr val="FF00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30" name="Oval 37"/>
            <p:cNvSpPr/>
            <p:nvPr/>
          </p:nvSpPr>
          <p:spPr>
            <a:xfrm>
              <a:off x="261208" y="391551"/>
              <a:ext cx="62194" cy="46615"/>
            </a:xfrm>
            <a:prstGeom prst="ellipse">
              <a:avLst/>
            </a:prstGeom>
            <a:solidFill>
              <a:srgbClr val="FF00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31" name="Oval 38"/>
            <p:cNvSpPr/>
            <p:nvPr/>
          </p:nvSpPr>
          <p:spPr>
            <a:xfrm>
              <a:off x="87069" y="456810"/>
              <a:ext cx="62194" cy="46615"/>
            </a:xfrm>
            <a:prstGeom prst="ellipse">
              <a:avLst/>
            </a:prstGeom>
            <a:solidFill>
              <a:srgbClr val="FF00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sp>
          <p:nvSpPr>
            <p:cNvPr id="132" name="Oval 39"/>
            <p:cNvSpPr/>
            <p:nvPr/>
          </p:nvSpPr>
          <p:spPr>
            <a:xfrm>
              <a:off x="261208" y="456810"/>
              <a:ext cx="62194" cy="46615"/>
            </a:xfrm>
            <a:prstGeom prst="ellipse">
              <a:avLst/>
            </a:prstGeom>
            <a:solidFill>
              <a:srgbClr val="FF0000"/>
            </a:solidFill>
            <a:ln w="12700" cap="flat">
              <a:noFill/>
              <a:miter lim="400000"/>
            </a:ln>
            <a:effectLst/>
          </p:spPr>
          <p:txBody>
            <a:bodyPr wrap="square" lIns="34289" tIns="34289" rIns="34289" bIns="34289" numCol="1" anchor="ctr">
              <a:noAutofit/>
            </a:bodyPr>
            <a:lstStyle/>
            <a:p>
              <a:pPr defTabSz="457189">
                <a:defRPr sz="1800">
                  <a:solidFill>
                    <a:srgbClr val="FFFFFF"/>
                  </a:solidFill>
                </a:defRPr>
              </a:pPr>
              <a:endParaRPr sz="2400"/>
            </a:p>
          </p:txBody>
        </p:sp>
      </p:grpSp>
      <p:grpSp>
        <p:nvGrpSpPr>
          <p:cNvPr id="136" name="Group 3"/>
          <p:cNvGrpSpPr/>
          <p:nvPr/>
        </p:nvGrpSpPr>
        <p:grpSpPr>
          <a:xfrm>
            <a:off x="152879" y="6202058"/>
            <a:ext cx="11886243" cy="555625"/>
            <a:chOff x="0" y="0"/>
            <a:chExt cx="8914680" cy="416718"/>
          </a:xfrm>
        </p:grpSpPr>
        <p:pic>
          <p:nvPicPr>
            <p:cNvPr id="134" name="Picture 40" descr="Picture 40"/>
            <p:cNvPicPr>
              <a:picLocks noChangeAspect="1"/>
            </p:cNvPicPr>
            <p:nvPr/>
          </p:nvPicPr>
          <p:blipFill>
            <a:blip r:embed="rId2"/>
            <a:stretch>
              <a:fillRect/>
            </a:stretch>
          </p:blipFill>
          <p:spPr>
            <a:xfrm>
              <a:off x="-1" y="0"/>
              <a:ext cx="842964" cy="416719"/>
            </a:xfrm>
            <a:prstGeom prst="rect">
              <a:avLst/>
            </a:prstGeom>
            <a:ln w="12700" cap="flat">
              <a:noFill/>
              <a:miter lim="400000"/>
            </a:ln>
            <a:effectLst/>
          </p:spPr>
        </p:pic>
        <p:pic>
          <p:nvPicPr>
            <p:cNvPr id="135" name="Picture 41" descr="Picture 41"/>
            <p:cNvPicPr>
              <a:picLocks noChangeAspect="1"/>
            </p:cNvPicPr>
            <p:nvPr/>
          </p:nvPicPr>
          <p:blipFill>
            <a:blip r:embed="rId3"/>
            <a:stretch>
              <a:fillRect/>
            </a:stretch>
          </p:blipFill>
          <p:spPr>
            <a:xfrm>
              <a:off x="8133630" y="25002"/>
              <a:ext cx="781051" cy="366714"/>
            </a:xfrm>
            <a:prstGeom prst="rect">
              <a:avLst/>
            </a:prstGeom>
            <a:ln w="12700" cap="flat">
              <a:noFill/>
              <a:miter lim="400000"/>
            </a:ln>
            <a:effectLst/>
          </p:spPr>
        </p:pic>
      </p:grpSp>
      <p:grpSp>
        <p:nvGrpSpPr>
          <p:cNvPr id="139" name="Group 7"/>
          <p:cNvGrpSpPr/>
          <p:nvPr/>
        </p:nvGrpSpPr>
        <p:grpSpPr>
          <a:xfrm>
            <a:off x="3610962" y="6121110"/>
            <a:ext cx="4970077" cy="680647"/>
            <a:chOff x="0" y="0"/>
            <a:chExt cx="3727557" cy="510483"/>
          </a:xfrm>
        </p:grpSpPr>
        <p:pic>
          <p:nvPicPr>
            <p:cNvPr id="137" name="Picture 4" descr="Picture 4"/>
            <p:cNvPicPr>
              <a:picLocks noChangeAspect="1"/>
            </p:cNvPicPr>
            <p:nvPr/>
          </p:nvPicPr>
          <p:blipFill>
            <a:blip r:embed="rId4"/>
            <a:stretch>
              <a:fillRect/>
            </a:stretch>
          </p:blipFill>
          <p:spPr>
            <a:xfrm>
              <a:off x="0" y="72999"/>
              <a:ext cx="1708518" cy="364485"/>
            </a:xfrm>
            <a:prstGeom prst="rect">
              <a:avLst/>
            </a:prstGeom>
            <a:ln w="12700" cap="flat">
              <a:noFill/>
              <a:miter lim="400000"/>
            </a:ln>
            <a:effectLst/>
          </p:spPr>
        </p:pic>
        <p:pic>
          <p:nvPicPr>
            <p:cNvPr id="138" name="Picture 6" descr="Picture 6"/>
            <p:cNvPicPr>
              <a:picLocks noChangeAspect="1"/>
            </p:cNvPicPr>
            <p:nvPr/>
          </p:nvPicPr>
          <p:blipFill>
            <a:blip r:embed="rId5"/>
            <a:stretch>
              <a:fillRect/>
            </a:stretch>
          </p:blipFill>
          <p:spPr>
            <a:xfrm>
              <a:off x="2066838" y="-1"/>
              <a:ext cx="1660720" cy="510485"/>
            </a:xfrm>
            <a:prstGeom prst="rect">
              <a:avLst/>
            </a:prstGeom>
            <a:ln w="12700" cap="flat">
              <a:noFill/>
              <a:miter lim="400000"/>
            </a:ln>
            <a:effectLst/>
          </p:spPr>
        </p:pic>
      </p:grpSp>
      <p:sp>
        <p:nvSpPr>
          <p:cNvPr id="140" name="Title Text"/>
          <p:cNvSpPr txBox="1">
            <a:spLocks noGrp="1"/>
          </p:cNvSpPr>
          <p:nvPr>
            <p:ph type="title"/>
          </p:nvPr>
        </p:nvSpPr>
        <p:spPr>
          <a:xfrm>
            <a:off x="609601" y="128740"/>
            <a:ext cx="10664388" cy="701853"/>
          </a:xfrm>
          <a:prstGeom prst="rect">
            <a:avLst/>
          </a:prstGeom>
        </p:spPr>
        <p:txBody>
          <a:bodyPr lIns="34289" tIns="34289" rIns="34289" bIns="34289"/>
          <a:lstStyle>
            <a:lvl1pPr defTabSz="914377">
              <a:lnSpc>
                <a:spcPct val="100000"/>
              </a:lnSpc>
              <a:defRPr sz="3733">
                <a:solidFill>
                  <a:srgbClr val="FF0000"/>
                </a:solidFill>
                <a:latin typeface="+mn-lt"/>
                <a:ea typeface="+mn-ea"/>
                <a:cs typeface="+mn-cs"/>
                <a:sym typeface="Arial"/>
              </a:defRPr>
            </a:lvl1pPr>
          </a:lstStyle>
          <a:p>
            <a:r>
              <a:t>Title Text</a:t>
            </a:r>
          </a:p>
        </p:txBody>
      </p:sp>
      <p:sp>
        <p:nvSpPr>
          <p:cNvPr id="141" name="Slide Number"/>
          <p:cNvSpPr txBox="1">
            <a:spLocks noGrp="1"/>
          </p:cNvSpPr>
          <p:nvPr>
            <p:ph type="sldNum" sz="quarter" idx="2"/>
          </p:nvPr>
        </p:nvSpPr>
        <p:spPr>
          <a:xfrm>
            <a:off x="11365678" y="6248400"/>
            <a:ext cx="216724" cy="212813"/>
          </a:xfrm>
          <a:prstGeom prst="rect">
            <a:avLst/>
          </a:prstGeom>
        </p:spPr>
        <p:txBody>
          <a:bodyPr lIns="34289" tIns="34289" rIns="34289" bIns="34289" anchor="t"/>
          <a:lstStyle>
            <a:lvl1pPr defTabSz="457189">
              <a:defRPr sz="933">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57792106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48" name="Google Shape;14;p1"/>
          <p:cNvSpPr/>
          <p:nvPr/>
        </p:nvSpPr>
        <p:spPr>
          <a:xfrm>
            <a:off x="282714" y="856757"/>
            <a:ext cx="11626573" cy="1"/>
          </a:xfrm>
          <a:prstGeom prst="line">
            <a:avLst/>
          </a:prstGeom>
          <a:ln w="12700">
            <a:solidFill>
              <a:srgbClr val="000000"/>
            </a:solidFill>
          </a:ln>
        </p:spPr>
        <p:txBody>
          <a:bodyPr lIns="60959" rIns="60959"/>
          <a:lstStyle/>
          <a:p>
            <a:endParaRPr sz="2400"/>
          </a:p>
        </p:txBody>
      </p:sp>
      <p:grpSp>
        <p:nvGrpSpPr>
          <p:cNvPr id="151" name="Google Shape;15;p1"/>
          <p:cNvGrpSpPr/>
          <p:nvPr/>
        </p:nvGrpSpPr>
        <p:grpSpPr>
          <a:xfrm>
            <a:off x="1" y="6144769"/>
            <a:ext cx="12192001" cy="716356"/>
            <a:chOff x="0" y="0"/>
            <a:chExt cx="9144000" cy="537265"/>
          </a:xfrm>
        </p:grpSpPr>
        <p:pic>
          <p:nvPicPr>
            <p:cNvPr id="149" name="Google Shape;16;p1" descr="Google Shape;16;p1"/>
            <p:cNvPicPr>
              <a:picLocks noChangeAspect="1"/>
            </p:cNvPicPr>
            <p:nvPr/>
          </p:nvPicPr>
          <p:blipFill>
            <a:blip r:embed="rId2"/>
            <a:stretch>
              <a:fillRect/>
            </a:stretch>
          </p:blipFill>
          <p:spPr>
            <a:xfrm>
              <a:off x="2453293" y="2342"/>
              <a:ext cx="6690708" cy="534924"/>
            </a:xfrm>
            <a:prstGeom prst="rect">
              <a:avLst/>
            </a:prstGeom>
            <a:ln w="12700" cap="flat">
              <a:noFill/>
              <a:miter lim="400000"/>
            </a:ln>
            <a:effectLst/>
          </p:spPr>
        </p:pic>
        <p:pic>
          <p:nvPicPr>
            <p:cNvPr id="150" name="Google Shape;17;p1" descr="Google Shape;17;p1"/>
            <p:cNvPicPr>
              <a:picLocks noChangeAspect="1"/>
            </p:cNvPicPr>
            <p:nvPr/>
          </p:nvPicPr>
          <p:blipFill>
            <a:blip r:embed="rId2"/>
            <a:stretch>
              <a:fillRect/>
            </a:stretch>
          </p:blipFill>
          <p:spPr>
            <a:xfrm>
              <a:off x="-1" y="0"/>
              <a:ext cx="6690708" cy="534924"/>
            </a:xfrm>
            <a:prstGeom prst="rect">
              <a:avLst/>
            </a:prstGeom>
            <a:ln w="12700" cap="flat">
              <a:noFill/>
              <a:miter lim="400000"/>
            </a:ln>
            <a:effectLst/>
          </p:spPr>
        </p:pic>
      </p:grpSp>
      <p:sp>
        <p:nvSpPr>
          <p:cNvPr id="152" name="Google Shape;30;p3"/>
          <p:cNvSpPr txBox="1"/>
          <p:nvPr/>
        </p:nvSpPr>
        <p:spPr>
          <a:xfrm>
            <a:off x="7449423" y="6161407"/>
            <a:ext cx="4819075" cy="615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spAutoFit/>
          </a:bodyPr>
          <a:lstStyle>
            <a:lvl1pPr algn="r">
              <a:defRPr sz="1800" b="1">
                <a:solidFill>
                  <a:srgbClr val="FFFFFF"/>
                </a:solidFill>
                <a:latin typeface="Calibri"/>
                <a:ea typeface="Calibri"/>
                <a:cs typeface="Calibri"/>
                <a:sym typeface="Calibri"/>
              </a:defRPr>
            </a:lvl1pPr>
          </a:lstStyle>
          <a:p>
            <a:r>
              <a:rPr sz="2400"/>
              <a:t>nathaniel.frissell@scranton.edu</a:t>
            </a:r>
          </a:p>
        </p:txBody>
      </p:sp>
      <p:sp>
        <p:nvSpPr>
          <p:cNvPr id="153" name="Title Text"/>
          <p:cNvSpPr txBox="1">
            <a:spLocks noGrp="1"/>
          </p:cNvSpPr>
          <p:nvPr>
            <p:ph type="title"/>
          </p:nvPr>
        </p:nvSpPr>
        <p:spPr>
          <a:xfrm>
            <a:off x="331695" y="56447"/>
            <a:ext cx="11564471" cy="709997"/>
          </a:xfrm>
          <a:prstGeom prst="rect">
            <a:avLst/>
          </a:prstGeom>
        </p:spPr>
        <p:txBody>
          <a:bodyPr lIns="0" tIns="0" rIns="0" bIns="0"/>
          <a:lstStyle>
            <a:lvl1pPr>
              <a:defRPr>
                <a:solidFill>
                  <a:srgbClr val="000000"/>
                </a:solidFill>
              </a:defRPr>
            </a:lvl1pPr>
          </a:lstStyle>
          <a:p>
            <a:r>
              <a:t>Title Text</a:t>
            </a:r>
          </a:p>
        </p:txBody>
      </p:sp>
      <p:sp>
        <p:nvSpPr>
          <p:cNvPr id="154" name="Body Level One…"/>
          <p:cNvSpPr txBox="1">
            <a:spLocks noGrp="1"/>
          </p:cNvSpPr>
          <p:nvPr>
            <p:ph type="body" idx="1" hasCustomPrompt="1"/>
          </p:nvPr>
        </p:nvSpPr>
        <p:spPr>
          <a:xfrm>
            <a:off x="331695" y="890904"/>
            <a:ext cx="11564471" cy="5225083"/>
          </a:xfrm>
          <a:prstGeom prst="rect">
            <a:avLst/>
          </a:prstGeom>
        </p:spPr>
        <p:txBody>
          <a:bodyPr/>
          <a:lstStyle>
            <a:lvl1pPr marL="309026" indent="-156629">
              <a:lnSpc>
                <a:spcPct val="100000"/>
              </a:lnSpc>
              <a:buClr>
                <a:srgbClr val="000000"/>
              </a:buClr>
              <a:buSzPct val="100000"/>
              <a:buFont typeface="Arial"/>
              <a:buChar char="•"/>
              <a:defRPr sz="3200">
                <a:solidFill>
                  <a:srgbClr val="000000"/>
                </a:solidFill>
                <a:latin typeface="+mn-lt"/>
                <a:ea typeface="+mn-ea"/>
                <a:cs typeface="+mn-cs"/>
                <a:sym typeface="Arial"/>
              </a:defRPr>
            </a:lvl1pPr>
            <a:lvl2pPr marL="704640" indent="-175486">
              <a:lnSpc>
                <a:spcPct val="100000"/>
              </a:lnSpc>
              <a:buClr>
                <a:srgbClr val="000000"/>
              </a:buClr>
              <a:buSzPct val="100000"/>
              <a:buFont typeface="Arial"/>
              <a:buChar char="•"/>
              <a:defRPr sz="3200">
                <a:solidFill>
                  <a:srgbClr val="000000"/>
                </a:solidFill>
                <a:latin typeface="+mn-lt"/>
                <a:ea typeface="+mn-ea"/>
                <a:cs typeface="+mn-cs"/>
                <a:sym typeface="Arial"/>
              </a:defRPr>
            </a:lvl2pPr>
            <a:lvl3pPr marL="1182762" indent="-264152">
              <a:lnSpc>
                <a:spcPct val="100000"/>
              </a:lnSpc>
              <a:buClr>
                <a:srgbClr val="000000"/>
              </a:buClr>
              <a:buSzPct val="100000"/>
              <a:buFont typeface="Arial"/>
              <a:buChar char="•"/>
              <a:defRPr sz="3200">
                <a:solidFill>
                  <a:srgbClr val="000000"/>
                </a:solidFill>
                <a:latin typeface="+mn-lt"/>
                <a:ea typeface="+mn-ea"/>
                <a:cs typeface="+mn-cs"/>
                <a:sym typeface="Arial"/>
              </a:defRPr>
            </a:lvl3pPr>
            <a:lvl4pPr marL="2764902" indent="-783751">
              <a:lnSpc>
                <a:spcPct val="100000"/>
              </a:lnSpc>
              <a:buClr>
                <a:srgbClr val="000000"/>
              </a:buClr>
              <a:buSzPts val="2400"/>
              <a:buFont typeface="Arial"/>
              <a:defRPr sz="3200">
                <a:solidFill>
                  <a:srgbClr val="000000"/>
                </a:solidFill>
                <a:latin typeface="+mn-lt"/>
                <a:ea typeface="+mn-ea"/>
                <a:cs typeface="+mn-cs"/>
                <a:sym typeface="Arial"/>
              </a:defRPr>
            </a:lvl4pPr>
            <a:lvl5pPr marL="3374486" indent="-783751">
              <a:lnSpc>
                <a:spcPct val="100000"/>
              </a:lnSpc>
              <a:buClr>
                <a:srgbClr val="000000"/>
              </a:buClr>
              <a:buSzPts val="2400"/>
              <a:buFont typeface="Arial"/>
              <a:defRPr sz="3200">
                <a:solidFill>
                  <a:srgbClr val="000000"/>
                </a:solidFill>
                <a:latin typeface="+mn-lt"/>
                <a:ea typeface="+mn-ea"/>
                <a:cs typeface="+mn-cs"/>
                <a:sym typeface="Arial"/>
              </a:defRPr>
            </a:lvl5pPr>
          </a:lstStyle>
          <a:p>
            <a:r>
              <a:t>Level 1</a:t>
            </a:r>
          </a:p>
          <a:p>
            <a:pPr lvl="1"/>
            <a:endParaRPr/>
          </a:p>
          <a:p>
            <a:pPr lvl="2"/>
            <a:endParaRPr/>
          </a:p>
          <a:p>
            <a:pPr lvl="3"/>
            <a:endParaRPr/>
          </a:p>
          <a:p>
            <a:pPr lvl="4"/>
            <a:endParaRPr/>
          </a:p>
        </p:txBody>
      </p:sp>
      <p:sp>
        <p:nvSpPr>
          <p:cNvPr id="155" name="Slide Number"/>
          <p:cNvSpPr txBox="1">
            <a:spLocks noGrp="1"/>
          </p:cNvSpPr>
          <p:nvPr>
            <p:ph type="sldNum" sz="quarter" idx="2"/>
          </p:nvPr>
        </p:nvSpPr>
        <p:spPr>
          <a:xfrm>
            <a:off x="11847999" y="13815"/>
            <a:ext cx="344002" cy="33855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6083318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43801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424572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355886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18097058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A0D83-B820-41AD-8D42-F34E8789A08F}" type="datetimeFigureOut">
              <a:rPr lang="en-US" smtClean="0"/>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1B96E-88AE-4D6A-9D9D-FB7368039E8F}" type="slidenum">
              <a:rPr lang="en-US" smtClean="0"/>
              <a:t>‹#›</a:t>
            </a:fld>
            <a:endParaRPr lang="en-US" dirty="0"/>
          </a:p>
        </p:txBody>
      </p:sp>
    </p:spTree>
    <p:extLst>
      <p:ext uri="{BB962C8B-B14F-4D97-AF65-F5344CB8AC3E}">
        <p14:creationId xmlns:p14="http://schemas.microsoft.com/office/powerpoint/2010/main" val="24232846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1B96E-88AE-4D6A-9D9D-FB7368039E8F}" type="slidenum">
              <a:rPr lang="en-US" smtClean="0"/>
              <a:t>‹#›</a:t>
            </a:fld>
            <a:endParaRPr lang="en-US" dirty="0"/>
          </a:p>
        </p:txBody>
      </p:sp>
      <p:sp>
        <p:nvSpPr>
          <p:cNvPr id="5" name="Date Placeholder 4"/>
          <p:cNvSpPr>
            <a:spLocks noGrp="1"/>
          </p:cNvSpPr>
          <p:nvPr>
            <p:ph type="dt" sz="half" idx="10"/>
          </p:nvPr>
        </p:nvSpPr>
        <p:spPr/>
        <p:txBody>
          <a:bodyPr/>
          <a:lstStyle/>
          <a:p>
            <a:fld id="{673A0D83-B820-41AD-8D42-F34E8789A08F}" type="datetimeFigureOut">
              <a:rPr lang="en-US" smtClean="0"/>
              <a:t>9/4/2025</a:t>
            </a:fld>
            <a:endParaRPr lang="en-US" dirty="0"/>
          </a:p>
        </p:txBody>
      </p:sp>
    </p:spTree>
    <p:extLst>
      <p:ext uri="{BB962C8B-B14F-4D97-AF65-F5344CB8AC3E}">
        <p14:creationId xmlns:p14="http://schemas.microsoft.com/office/powerpoint/2010/main" val="184498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hyperlink" Target="http://hamsci@hamsci.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3A0D83-B820-41AD-8D42-F34E8789A08F}" type="datetimeFigureOut">
              <a:rPr lang="en-US" smtClean="0"/>
              <a:t>9/4/2025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81B96E-88AE-4D6A-9D9D-FB7368039E8F}" type="slidenum">
              <a:rPr lang="en-US" smtClean="0"/>
              <a:t>‹#›</a:t>
            </a:fld>
            <a:endParaRPr lang="en-US" dirty="0"/>
          </a:p>
        </p:txBody>
      </p:sp>
    </p:spTree>
    <p:extLst>
      <p:ext uri="{BB962C8B-B14F-4D97-AF65-F5344CB8AC3E}">
        <p14:creationId xmlns:p14="http://schemas.microsoft.com/office/powerpoint/2010/main" val="155444436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D40D5F-D8D9-4D27-B5B8-690E536787B6}" type="datetimeFigureOut">
              <a:rPr lang="en-US" smtClean="0"/>
              <a:t>9/4/2025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5A76E2C-FB86-4ECD-8337-450DFC33FBC8}" type="slidenum">
              <a:rPr lang="en-US" smtClean="0"/>
              <a:t>‹#›</a:t>
            </a:fld>
            <a:endParaRPr lang="en-US" dirty="0"/>
          </a:p>
        </p:txBody>
      </p:sp>
    </p:spTree>
    <p:extLst>
      <p:ext uri="{BB962C8B-B14F-4D97-AF65-F5344CB8AC3E}">
        <p14:creationId xmlns:p14="http://schemas.microsoft.com/office/powerpoint/2010/main" val="253733953"/>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4;p1"/>
          <p:cNvSpPr/>
          <p:nvPr/>
        </p:nvSpPr>
        <p:spPr>
          <a:xfrm>
            <a:off x="282714" y="856757"/>
            <a:ext cx="11626573" cy="1"/>
          </a:xfrm>
          <a:prstGeom prst="line">
            <a:avLst/>
          </a:prstGeom>
          <a:ln w="12700">
            <a:solidFill>
              <a:srgbClr val="000000"/>
            </a:solidFill>
          </a:ln>
        </p:spPr>
        <p:txBody>
          <a:bodyPr lIns="60959" rIns="60959"/>
          <a:lstStyle/>
          <a:p>
            <a:endParaRPr sz="2400"/>
          </a:p>
        </p:txBody>
      </p:sp>
      <p:grpSp>
        <p:nvGrpSpPr>
          <p:cNvPr id="5" name="Google Shape;15;p1"/>
          <p:cNvGrpSpPr/>
          <p:nvPr/>
        </p:nvGrpSpPr>
        <p:grpSpPr>
          <a:xfrm>
            <a:off x="-22516" y="6143267"/>
            <a:ext cx="12237031" cy="719991"/>
            <a:chOff x="0" y="0"/>
            <a:chExt cx="9177771" cy="539992"/>
          </a:xfrm>
        </p:grpSpPr>
        <p:pic>
          <p:nvPicPr>
            <p:cNvPr id="3" name="Google Shape;16;p1" descr="Google Shape;16;p1"/>
            <p:cNvPicPr>
              <a:picLocks noChangeAspect="1"/>
            </p:cNvPicPr>
            <p:nvPr/>
          </p:nvPicPr>
          <p:blipFill>
            <a:blip r:embed="rId8"/>
            <a:stretch>
              <a:fillRect/>
            </a:stretch>
          </p:blipFill>
          <p:spPr>
            <a:xfrm>
              <a:off x="2423674" y="0"/>
              <a:ext cx="6754098" cy="539993"/>
            </a:xfrm>
            <a:prstGeom prst="rect">
              <a:avLst/>
            </a:prstGeom>
            <a:ln w="12700" cap="flat">
              <a:noFill/>
              <a:miter lim="400000"/>
            </a:ln>
            <a:effectLst/>
          </p:spPr>
        </p:pic>
        <p:pic>
          <p:nvPicPr>
            <p:cNvPr id="4" name="Google Shape;17;p1" descr="Google Shape;17;p1"/>
            <p:cNvPicPr>
              <a:picLocks noChangeAspect="1"/>
            </p:cNvPicPr>
            <p:nvPr/>
          </p:nvPicPr>
          <p:blipFill>
            <a:blip r:embed="rId8"/>
            <a:stretch>
              <a:fillRect/>
            </a:stretch>
          </p:blipFill>
          <p:spPr>
            <a:xfrm>
              <a:off x="0" y="939"/>
              <a:ext cx="6742349" cy="539054"/>
            </a:xfrm>
            <a:prstGeom prst="rect">
              <a:avLst/>
            </a:prstGeom>
            <a:ln w="12700" cap="flat">
              <a:noFill/>
              <a:miter lim="400000"/>
            </a:ln>
            <a:effectLst/>
          </p:spPr>
        </p:pic>
      </p:grpSp>
      <p:sp>
        <p:nvSpPr>
          <p:cNvPr id="6" name="Google Shape;30;p3"/>
          <p:cNvSpPr txBox="1"/>
          <p:nvPr/>
        </p:nvSpPr>
        <p:spPr>
          <a:xfrm>
            <a:off x="6630465" y="6220263"/>
            <a:ext cx="5638033" cy="615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99" tIns="121899" rIns="121899" bIns="121899">
            <a:spAutoFit/>
          </a:bodyPr>
          <a:lstStyle>
            <a:lvl1pPr algn="r">
              <a:defRPr sz="1800" b="1" u="sng">
                <a:solidFill>
                  <a:srgbClr val="2998E3"/>
                </a:solidFill>
                <a:uFill>
                  <a:solidFill>
                    <a:srgbClr val="2998E3"/>
                  </a:solidFill>
                </a:uFill>
                <a:latin typeface="Calibri"/>
                <a:ea typeface="Calibri"/>
                <a:cs typeface="Calibri"/>
                <a:sym typeface="Calibri"/>
                <a:hlinkClick r:id="rId9"/>
              </a:defRPr>
            </a:lvl1pPr>
          </a:lstStyle>
          <a:p>
            <a:pPr>
              <a:defRPr u="none">
                <a:solidFill>
                  <a:srgbClr val="FFFFFF"/>
                </a:solidFill>
                <a:uFillTx/>
              </a:defRPr>
            </a:pPr>
            <a:r>
              <a:rPr sz="2400" u="sng">
                <a:solidFill>
                  <a:srgbClr val="2998E3"/>
                </a:solidFill>
                <a:uFill>
                  <a:solidFill>
                    <a:srgbClr val="2998E3"/>
                  </a:solidFill>
                </a:uFill>
                <a:hlinkClick r:id="rId9"/>
              </a:rPr>
              <a:t>hamsci@hamsci.org</a:t>
            </a:r>
          </a:p>
        </p:txBody>
      </p:sp>
      <p:sp>
        <p:nvSpPr>
          <p:cNvPr id="7" name="Title Text"/>
          <p:cNvSpPr txBox="1">
            <a:spLocks noGrp="1"/>
          </p:cNvSpPr>
          <p:nvPr>
            <p:ph type="title"/>
          </p:nvPr>
        </p:nvSpPr>
        <p:spPr>
          <a:xfrm>
            <a:off x="1097281" y="56447"/>
            <a:ext cx="10058401" cy="709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b">
            <a:normAutofit/>
          </a:bodyPr>
          <a:lstStyle/>
          <a:p>
            <a:r>
              <a:t>Title Text</a:t>
            </a:r>
          </a:p>
        </p:txBody>
      </p:sp>
      <p:sp>
        <p:nvSpPr>
          <p:cNvPr id="8" name="Body Level One…"/>
          <p:cNvSpPr txBox="1">
            <a:spLocks noGrp="1"/>
          </p:cNvSpPr>
          <p:nvPr>
            <p:ph type="body" idx="1"/>
          </p:nvPr>
        </p:nvSpPr>
        <p:spPr>
          <a:xfrm>
            <a:off x="1097281" y="970851"/>
            <a:ext cx="10058401" cy="5045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8393598" y="6187073"/>
            <a:ext cx="344002" cy="338554"/>
          </a:xfrm>
          <a:prstGeom prst="rect">
            <a:avLst/>
          </a:prstGeom>
          <a:ln w="12700">
            <a:miter lim="400000"/>
          </a:ln>
        </p:spPr>
        <p:txBody>
          <a:bodyPr wrap="none" lIns="45719" rIns="45719" anchor="ctr">
            <a:spAutoFit/>
          </a:bodyPr>
          <a:lstStyle>
            <a:lvl1pPr algn="r">
              <a:defRPr sz="1600"/>
            </a:lvl1pPr>
          </a:lstStyle>
          <a:p>
            <a:fld id="{86CB4B4D-7CA3-9044-876B-883B54F8677D}" type="slidenum">
              <a:t>‹#›</a:t>
            </a:fld>
            <a:endParaRPr/>
          </a:p>
        </p:txBody>
      </p:sp>
    </p:spTree>
    <p:extLst>
      <p:ext uri="{BB962C8B-B14F-4D97-AF65-F5344CB8AC3E}">
        <p14:creationId xmlns:p14="http://schemas.microsoft.com/office/powerpoint/2010/main" val="272096018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Lst>
  <p:transition spd="med"/>
  <p:txStyles>
    <p:titleStyle>
      <a:lvl1pPr marL="0" marR="0" indent="0" algn="l" defTabSz="1219170" rtl="0" latinLnBrk="0">
        <a:lnSpc>
          <a:spcPct val="85000"/>
        </a:lnSpc>
        <a:spcBef>
          <a:spcPts val="0"/>
        </a:spcBef>
        <a:spcAft>
          <a:spcPts val="0"/>
        </a:spcAft>
        <a:buClrTx/>
        <a:buSzTx/>
        <a:buFontTx/>
        <a:buNone/>
        <a:tabLst/>
        <a:defRPr sz="4800" b="1" i="0" u="none" strike="noStrike" cap="none" spc="0" baseline="0">
          <a:solidFill>
            <a:srgbClr val="3F3F3F"/>
          </a:solidFill>
          <a:uFillTx/>
          <a:latin typeface="Calibri"/>
          <a:ea typeface="Calibri"/>
          <a:cs typeface="Calibri"/>
          <a:sym typeface="Calibri"/>
        </a:defRPr>
      </a:lvl1pPr>
      <a:lvl2pPr marL="0" marR="0" indent="0" algn="l" defTabSz="1219170" rtl="0" latinLnBrk="0">
        <a:lnSpc>
          <a:spcPct val="85000"/>
        </a:lnSpc>
        <a:spcBef>
          <a:spcPts val="0"/>
        </a:spcBef>
        <a:spcAft>
          <a:spcPts val="0"/>
        </a:spcAft>
        <a:buClrTx/>
        <a:buSzTx/>
        <a:buFontTx/>
        <a:buNone/>
        <a:tabLst/>
        <a:defRPr sz="4800" b="1" i="0" u="none" strike="noStrike" cap="none" spc="0" baseline="0">
          <a:solidFill>
            <a:srgbClr val="3F3F3F"/>
          </a:solidFill>
          <a:uFillTx/>
          <a:latin typeface="Calibri"/>
          <a:ea typeface="Calibri"/>
          <a:cs typeface="Calibri"/>
          <a:sym typeface="Calibri"/>
        </a:defRPr>
      </a:lvl2pPr>
      <a:lvl3pPr marL="0" marR="0" indent="0" algn="l" defTabSz="1219170" rtl="0" latinLnBrk="0">
        <a:lnSpc>
          <a:spcPct val="85000"/>
        </a:lnSpc>
        <a:spcBef>
          <a:spcPts val="0"/>
        </a:spcBef>
        <a:spcAft>
          <a:spcPts val="0"/>
        </a:spcAft>
        <a:buClrTx/>
        <a:buSzTx/>
        <a:buFontTx/>
        <a:buNone/>
        <a:tabLst/>
        <a:defRPr sz="4800" b="1" i="0" u="none" strike="noStrike" cap="none" spc="0" baseline="0">
          <a:solidFill>
            <a:srgbClr val="3F3F3F"/>
          </a:solidFill>
          <a:uFillTx/>
          <a:latin typeface="Calibri"/>
          <a:ea typeface="Calibri"/>
          <a:cs typeface="Calibri"/>
          <a:sym typeface="Calibri"/>
        </a:defRPr>
      </a:lvl3pPr>
      <a:lvl4pPr marL="0" marR="0" indent="0" algn="l" defTabSz="1219170" rtl="0" latinLnBrk="0">
        <a:lnSpc>
          <a:spcPct val="85000"/>
        </a:lnSpc>
        <a:spcBef>
          <a:spcPts val="0"/>
        </a:spcBef>
        <a:spcAft>
          <a:spcPts val="0"/>
        </a:spcAft>
        <a:buClrTx/>
        <a:buSzTx/>
        <a:buFontTx/>
        <a:buNone/>
        <a:tabLst/>
        <a:defRPr sz="4800" b="1" i="0" u="none" strike="noStrike" cap="none" spc="0" baseline="0">
          <a:solidFill>
            <a:srgbClr val="3F3F3F"/>
          </a:solidFill>
          <a:uFillTx/>
          <a:latin typeface="Calibri"/>
          <a:ea typeface="Calibri"/>
          <a:cs typeface="Calibri"/>
          <a:sym typeface="Calibri"/>
        </a:defRPr>
      </a:lvl4pPr>
      <a:lvl5pPr marL="0" marR="0" indent="0" algn="l" defTabSz="1219170" rtl="0" latinLnBrk="0">
        <a:lnSpc>
          <a:spcPct val="85000"/>
        </a:lnSpc>
        <a:spcBef>
          <a:spcPts val="0"/>
        </a:spcBef>
        <a:spcAft>
          <a:spcPts val="0"/>
        </a:spcAft>
        <a:buClrTx/>
        <a:buSzTx/>
        <a:buFontTx/>
        <a:buNone/>
        <a:tabLst/>
        <a:defRPr sz="4800" b="1" i="0" u="none" strike="noStrike" cap="none" spc="0" baseline="0">
          <a:solidFill>
            <a:srgbClr val="3F3F3F"/>
          </a:solidFill>
          <a:uFillTx/>
          <a:latin typeface="Calibri"/>
          <a:ea typeface="Calibri"/>
          <a:cs typeface="Calibri"/>
          <a:sym typeface="Calibri"/>
        </a:defRPr>
      </a:lvl5pPr>
      <a:lvl6pPr marL="0" marR="0" indent="0" algn="l" defTabSz="1219170" rtl="0" latinLnBrk="0">
        <a:lnSpc>
          <a:spcPct val="85000"/>
        </a:lnSpc>
        <a:spcBef>
          <a:spcPts val="0"/>
        </a:spcBef>
        <a:spcAft>
          <a:spcPts val="0"/>
        </a:spcAft>
        <a:buClrTx/>
        <a:buSzTx/>
        <a:buFontTx/>
        <a:buNone/>
        <a:tabLst/>
        <a:defRPr sz="4800" b="1" i="0" u="none" strike="noStrike" cap="none" spc="0" baseline="0">
          <a:solidFill>
            <a:srgbClr val="3F3F3F"/>
          </a:solidFill>
          <a:uFillTx/>
          <a:latin typeface="Calibri"/>
          <a:ea typeface="Calibri"/>
          <a:cs typeface="Calibri"/>
          <a:sym typeface="Calibri"/>
        </a:defRPr>
      </a:lvl6pPr>
      <a:lvl7pPr marL="0" marR="0" indent="0" algn="l" defTabSz="1219170" rtl="0" latinLnBrk="0">
        <a:lnSpc>
          <a:spcPct val="85000"/>
        </a:lnSpc>
        <a:spcBef>
          <a:spcPts val="0"/>
        </a:spcBef>
        <a:spcAft>
          <a:spcPts val="0"/>
        </a:spcAft>
        <a:buClrTx/>
        <a:buSzTx/>
        <a:buFontTx/>
        <a:buNone/>
        <a:tabLst/>
        <a:defRPr sz="4800" b="1" i="0" u="none" strike="noStrike" cap="none" spc="0" baseline="0">
          <a:solidFill>
            <a:srgbClr val="3F3F3F"/>
          </a:solidFill>
          <a:uFillTx/>
          <a:latin typeface="Calibri"/>
          <a:ea typeface="Calibri"/>
          <a:cs typeface="Calibri"/>
          <a:sym typeface="Calibri"/>
        </a:defRPr>
      </a:lvl7pPr>
      <a:lvl8pPr marL="0" marR="0" indent="0" algn="l" defTabSz="1219170" rtl="0" latinLnBrk="0">
        <a:lnSpc>
          <a:spcPct val="85000"/>
        </a:lnSpc>
        <a:spcBef>
          <a:spcPts val="0"/>
        </a:spcBef>
        <a:spcAft>
          <a:spcPts val="0"/>
        </a:spcAft>
        <a:buClrTx/>
        <a:buSzTx/>
        <a:buFontTx/>
        <a:buNone/>
        <a:tabLst/>
        <a:defRPr sz="4800" b="1" i="0" u="none" strike="noStrike" cap="none" spc="0" baseline="0">
          <a:solidFill>
            <a:srgbClr val="3F3F3F"/>
          </a:solidFill>
          <a:uFillTx/>
          <a:latin typeface="Calibri"/>
          <a:ea typeface="Calibri"/>
          <a:cs typeface="Calibri"/>
          <a:sym typeface="Calibri"/>
        </a:defRPr>
      </a:lvl8pPr>
      <a:lvl9pPr marL="0" marR="0" indent="0" algn="l" defTabSz="1219170" rtl="0" latinLnBrk="0">
        <a:lnSpc>
          <a:spcPct val="85000"/>
        </a:lnSpc>
        <a:spcBef>
          <a:spcPts val="0"/>
        </a:spcBef>
        <a:spcAft>
          <a:spcPts val="0"/>
        </a:spcAft>
        <a:buClrTx/>
        <a:buSzTx/>
        <a:buFontTx/>
        <a:buNone/>
        <a:tabLst/>
        <a:defRPr sz="4800" b="1" i="0" u="none" strike="noStrike" cap="none" spc="0" baseline="0">
          <a:solidFill>
            <a:srgbClr val="3F3F3F"/>
          </a:solidFill>
          <a:uFillTx/>
          <a:latin typeface="Calibri"/>
          <a:ea typeface="Calibri"/>
          <a:cs typeface="Calibri"/>
          <a:sym typeface="Calibri"/>
        </a:defRPr>
      </a:lvl9pPr>
    </p:titleStyle>
    <p:bodyStyle>
      <a:lvl1pPr marL="609585" marR="0" indent="-457189" algn="l" defTabSz="1219170" rtl="0" latinLnBrk="0">
        <a:lnSpc>
          <a:spcPct val="90000"/>
        </a:lnSpc>
        <a:spcBef>
          <a:spcPts val="1200"/>
        </a:spcBef>
        <a:spcAft>
          <a:spcPts val="0"/>
        </a:spcAft>
        <a:buClr>
          <a:schemeClr val="accent1"/>
        </a:buClr>
        <a:buSzPts val="1500"/>
        <a:buFont typeface="Calibri"/>
        <a:buChar char=" "/>
        <a:tabLst/>
        <a:defRPr sz="2000" b="0" i="0" u="none" strike="noStrike" cap="none" spc="0" baseline="0">
          <a:solidFill>
            <a:srgbClr val="3F3F3F"/>
          </a:solidFill>
          <a:uFillTx/>
          <a:latin typeface="Calibri"/>
          <a:ea typeface="Calibri"/>
          <a:cs typeface="Calibri"/>
          <a:sym typeface="Calibri"/>
        </a:defRPr>
      </a:lvl1pPr>
      <a:lvl2pPr marL="1289505" marR="0" indent="-527524" algn="l" defTabSz="1219170" rtl="0" latinLnBrk="0">
        <a:lnSpc>
          <a:spcPct val="90000"/>
        </a:lnSpc>
        <a:spcBef>
          <a:spcPts val="1200"/>
        </a:spcBef>
        <a:spcAft>
          <a:spcPts val="0"/>
        </a:spcAft>
        <a:buClr>
          <a:schemeClr val="accent1"/>
        </a:buClr>
        <a:buSzPts val="1500"/>
        <a:buFont typeface="Calibri"/>
        <a:buChar char="◦"/>
        <a:tabLst/>
        <a:defRPr sz="2000" b="0" i="0" u="none" strike="noStrike" cap="none" spc="0" baseline="0">
          <a:solidFill>
            <a:srgbClr val="3F3F3F"/>
          </a:solidFill>
          <a:uFillTx/>
          <a:latin typeface="Calibri"/>
          <a:ea typeface="Calibri"/>
          <a:cs typeface="Calibri"/>
          <a:sym typeface="Calibri"/>
        </a:defRPr>
      </a:lvl2pPr>
      <a:lvl3pPr marL="2057349" marR="0" indent="-685783" algn="l" defTabSz="1219170" rtl="0" latinLnBrk="0">
        <a:lnSpc>
          <a:spcPct val="90000"/>
        </a:lnSpc>
        <a:spcBef>
          <a:spcPts val="1200"/>
        </a:spcBef>
        <a:spcAft>
          <a:spcPts val="0"/>
        </a:spcAft>
        <a:buClr>
          <a:schemeClr val="accent1"/>
        </a:buClr>
        <a:buSzPts val="1500"/>
        <a:buFont typeface="Calibri"/>
        <a:buChar char="◦"/>
        <a:tabLst/>
        <a:defRPr sz="2000" b="0" i="0" u="none" strike="noStrike" cap="none" spc="0" baseline="0">
          <a:solidFill>
            <a:srgbClr val="3F3F3F"/>
          </a:solidFill>
          <a:uFillTx/>
          <a:latin typeface="Calibri"/>
          <a:ea typeface="Calibri"/>
          <a:cs typeface="Calibri"/>
          <a:sym typeface="Calibri"/>
        </a:defRPr>
      </a:lvl3pPr>
      <a:lvl4pPr marL="2666933" marR="0" indent="-685783" algn="l" defTabSz="1219170" rtl="0" latinLnBrk="0">
        <a:lnSpc>
          <a:spcPct val="90000"/>
        </a:lnSpc>
        <a:spcBef>
          <a:spcPts val="1200"/>
        </a:spcBef>
        <a:spcAft>
          <a:spcPts val="0"/>
        </a:spcAft>
        <a:buClr>
          <a:schemeClr val="accent1"/>
        </a:buClr>
        <a:buSzPts val="1500"/>
        <a:buFont typeface="Calibri"/>
        <a:buChar char="◦"/>
        <a:tabLst/>
        <a:defRPr sz="2000" b="0" i="0" u="none" strike="noStrike" cap="none" spc="0" baseline="0">
          <a:solidFill>
            <a:srgbClr val="3F3F3F"/>
          </a:solidFill>
          <a:uFillTx/>
          <a:latin typeface="Calibri"/>
          <a:ea typeface="Calibri"/>
          <a:cs typeface="Calibri"/>
          <a:sym typeface="Calibri"/>
        </a:defRPr>
      </a:lvl4pPr>
      <a:lvl5pPr marL="3276518" marR="0" indent="-685783" algn="l" defTabSz="1219170" rtl="0" latinLnBrk="0">
        <a:lnSpc>
          <a:spcPct val="90000"/>
        </a:lnSpc>
        <a:spcBef>
          <a:spcPts val="1200"/>
        </a:spcBef>
        <a:spcAft>
          <a:spcPts val="0"/>
        </a:spcAft>
        <a:buClr>
          <a:schemeClr val="accent1"/>
        </a:buClr>
        <a:buSzPts val="1500"/>
        <a:buFont typeface="Calibri"/>
        <a:buChar char="◦"/>
        <a:tabLst/>
        <a:defRPr sz="2000" b="0" i="0" u="none" strike="noStrike" cap="none" spc="0" baseline="0">
          <a:solidFill>
            <a:srgbClr val="3F3F3F"/>
          </a:solidFill>
          <a:uFillTx/>
          <a:latin typeface="Calibri"/>
          <a:ea typeface="Calibri"/>
          <a:cs typeface="Calibri"/>
          <a:sym typeface="Calibri"/>
        </a:defRPr>
      </a:lvl5pPr>
      <a:lvl6pPr marL="3886103" marR="0" indent="-685783" algn="l" defTabSz="1219170" rtl="0" latinLnBrk="0">
        <a:lnSpc>
          <a:spcPct val="90000"/>
        </a:lnSpc>
        <a:spcBef>
          <a:spcPts val="1200"/>
        </a:spcBef>
        <a:spcAft>
          <a:spcPts val="0"/>
        </a:spcAft>
        <a:buClr>
          <a:schemeClr val="accent1"/>
        </a:buClr>
        <a:buSzPts val="1500"/>
        <a:buFont typeface="Calibri"/>
        <a:buChar char="◦"/>
        <a:tabLst/>
        <a:defRPr sz="2000" b="0" i="0" u="none" strike="noStrike" cap="none" spc="0" baseline="0">
          <a:solidFill>
            <a:srgbClr val="3F3F3F"/>
          </a:solidFill>
          <a:uFillTx/>
          <a:latin typeface="Calibri"/>
          <a:ea typeface="Calibri"/>
          <a:cs typeface="Calibri"/>
          <a:sym typeface="Calibri"/>
        </a:defRPr>
      </a:lvl6pPr>
      <a:lvl7pPr marL="4495688" marR="0" indent="-685783" algn="l" defTabSz="1219170" rtl="0" latinLnBrk="0">
        <a:lnSpc>
          <a:spcPct val="90000"/>
        </a:lnSpc>
        <a:spcBef>
          <a:spcPts val="1200"/>
        </a:spcBef>
        <a:spcAft>
          <a:spcPts val="0"/>
        </a:spcAft>
        <a:buClr>
          <a:schemeClr val="accent1"/>
        </a:buClr>
        <a:buSzPts val="1500"/>
        <a:buFont typeface="Calibri"/>
        <a:buChar char="◦"/>
        <a:tabLst/>
        <a:defRPr sz="2000" b="0" i="0" u="none" strike="noStrike" cap="none" spc="0" baseline="0">
          <a:solidFill>
            <a:srgbClr val="3F3F3F"/>
          </a:solidFill>
          <a:uFillTx/>
          <a:latin typeface="Calibri"/>
          <a:ea typeface="Calibri"/>
          <a:cs typeface="Calibri"/>
          <a:sym typeface="Calibri"/>
        </a:defRPr>
      </a:lvl7pPr>
      <a:lvl8pPr marL="5105272" marR="0" indent="-685783" algn="l" defTabSz="1219170" rtl="0" latinLnBrk="0">
        <a:lnSpc>
          <a:spcPct val="90000"/>
        </a:lnSpc>
        <a:spcBef>
          <a:spcPts val="1200"/>
        </a:spcBef>
        <a:spcAft>
          <a:spcPts val="0"/>
        </a:spcAft>
        <a:buClr>
          <a:schemeClr val="accent1"/>
        </a:buClr>
        <a:buSzPts val="1500"/>
        <a:buFont typeface="Calibri"/>
        <a:buChar char="◦"/>
        <a:tabLst/>
        <a:defRPr sz="2000" b="0" i="0" u="none" strike="noStrike" cap="none" spc="0" baseline="0">
          <a:solidFill>
            <a:srgbClr val="3F3F3F"/>
          </a:solidFill>
          <a:uFillTx/>
          <a:latin typeface="Calibri"/>
          <a:ea typeface="Calibri"/>
          <a:cs typeface="Calibri"/>
          <a:sym typeface="Calibri"/>
        </a:defRPr>
      </a:lvl8pPr>
      <a:lvl9pPr marL="5714857" marR="0" indent="-685783" algn="l" defTabSz="1219170" rtl="0" latinLnBrk="0">
        <a:lnSpc>
          <a:spcPct val="90000"/>
        </a:lnSpc>
        <a:spcBef>
          <a:spcPts val="1200"/>
        </a:spcBef>
        <a:spcAft>
          <a:spcPts val="0"/>
        </a:spcAft>
        <a:buClr>
          <a:schemeClr val="accent1"/>
        </a:buClr>
        <a:buSzPts val="1500"/>
        <a:buFont typeface="Calibri"/>
        <a:buChar char="◦"/>
        <a:tabLst/>
        <a:defRPr sz="2000" b="0" i="0" u="none" strike="noStrike" cap="none" spc="0" baseline="0">
          <a:solidFill>
            <a:srgbClr val="3F3F3F"/>
          </a:solidFill>
          <a:uFillTx/>
          <a:latin typeface="Calibri"/>
          <a:ea typeface="Calibri"/>
          <a:cs typeface="Calibri"/>
          <a:sym typeface="Calibri"/>
        </a:defRPr>
      </a:lvl9pPr>
    </p:bodyStyle>
    <p:otherStyle>
      <a:lvl1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1pPr>
      <a:lvl2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2pPr>
      <a:lvl3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3pPr>
      <a:lvl4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4pPr>
      <a:lvl5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5pPr>
      <a:lvl6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6pPr>
      <a:lvl7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7pPr>
      <a:lvl8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8pPr>
      <a:lvl9pPr marL="0" marR="0" indent="0" algn="r" defTabSz="121917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versetoday.com/88380/scientists-detect-sunspots-before-they-emerge/" TargetMode="External"/><Relationship Id="rId2" Type="http://schemas.openxmlformats.org/officeDocument/2006/relationships/image" Target="../media/image16.jp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gsfc/5510488494" TargetMode="External"/><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thaigoodview.com/node/23693?page=0,4"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physics.stackexchange.com/questions/315601/dont-we-know-how-the-magnetic-field-of-the-sun-is-created" TargetMode="External"/><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hilschatz.com/astronomy-book/contents/m59878.html"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physics.stackexchange.com/questions/227534/how-and-why-do-sunspots-occur" TargetMode="External"/><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idiaeprofecia.blogspot.com/2012/10/escala-torino.html" TargetMode="External"/><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projetoquartzoazul.blogspot.com/2011/02/tempestade-solar-pode-ser-causa-do.html" TargetMode="External"/><Relationship Id="rId2" Type="http://schemas.openxmlformats.org/officeDocument/2006/relationships/image" Target="../media/image39.jpg"/><Relationship Id="rId1" Type="http://schemas.openxmlformats.org/officeDocument/2006/relationships/slideLayout" Target="../slideLayouts/slideLayout6.xml"/><Relationship Id="rId4" Type="http://schemas.openxmlformats.org/officeDocument/2006/relationships/hyperlink" Target="https://creativecommons.org/licenses/by-nc-nd/3.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hunderboltkids.co.za/Grade6/04-earth-and-beyond/chapter1.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7.xml.rels><?xml version="1.0" encoding="UTF-8" standalone="yes"?>
<Relationships xmlns="http://schemas.openxmlformats.org/package/2006/relationships"><Relationship Id="rId3" Type="http://schemas.openxmlformats.org/officeDocument/2006/relationships/hyperlink" Target="https://eos.org/editors-vox/measuring-explosive-events-on-earth-from-the-ionosphere" TargetMode="External"/><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1.xml.rels><?xml version="1.0" encoding="UTF-8" standalone="yes"?>
<Relationships xmlns="http://schemas.openxmlformats.org/package/2006/relationships"><Relationship Id="rId2" Type="http://schemas.openxmlformats.org/officeDocument/2006/relationships/hyperlink" Target="http://www.arrl.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1"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92" name="Picture 91">
            <a:extLst>
              <a:ext uri="{FF2B5EF4-FFF2-40B4-BE49-F238E27FC236}">
                <a16:creationId xmlns:a16="http://schemas.microsoft.com/office/drawing/2014/main" id="{00052741-D5F8-AE95-FB0B-C1E6C60ECF3B}"/>
              </a:ext>
            </a:extLst>
          </p:cNvPr>
          <p:cNvPicPr>
            <a:picLocks noChangeAspect="1"/>
          </p:cNvPicPr>
          <p:nvPr/>
        </p:nvPicPr>
        <p:blipFill>
          <a:blip r:embed="rId2"/>
          <a:srcRect l="16801" r="18220"/>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7969247-B4E1-31EB-C5F0-E5A5CA11EFB3}"/>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lnSpc>
                <a:spcPct val="90000"/>
              </a:lnSpc>
            </a:pPr>
            <a:r>
              <a:rPr lang="en-US" sz="4100" dirty="0" err="1"/>
              <a:t>HamCon</a:t>
            </a:r>
            <a:r>
              <a:rPr lang="en-US" sz="4100" dirty="0"/>
              <a:t> Colorado</a:t>
            </a:r>
            <a:br>
              <a:rPr lang="en-US" sz="4100" dirty="0"/>
            </a:br>
            <a:r>
              <a:rPr lang="en-US" sz="4100" dirty="0"/>
              <a:t>2025</a:t>
            </a:r>
          </a:p>
        </p:txBody>
      </p:sp>
      <p:cxnSp>
        <p:nvCxnSpPr>
          <p:cNvPr id="93" name="Straight Connector 9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9"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51409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1">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33">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35" name="Straight Connector 34">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2C4F9E0-93C9-48E2-83B0-0DFE82E1CE6E}"/>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Solar Wind</a:t>
            </a:r>
          </a:p>
        </p:txBody>
      </p:sp>
      <p:sp>
        <p:nvSpPr>
          <p:cNvPr id="49" name="Rectangle 44">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Content Placeholder 2">
            <a:extLst>
              <a:ext uri="{FF2B5EF4-FFF2-40B4-BE49-F238E27FC236}">
                <a16:creationId xmlns:a16="http://schemas.microsoft.com/office/drawing/2014/main" id="{91140FDB-04D6-4B4E-93A9-81BFEF8025D8}"/>
              </a:ext>
            </a:extLst>
          </p:cNvPr>
          <p:cNvGraphicFramePr>
            <a:graphicFrameLocks noGrp="1"/>
          </p:cNvGraphicFramePr>
          <p:nvPr>
            <p:ph idx="1"/>
            <p:extLst>
              <p:ext uri="{D42A27DB-BD31-4B8C-83A1-F6EECF244321}">
                <p14:modId xmlns:p14="http://schemas.microsoft.com/office/powerpoint/2010/main" val="3533395953"/>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60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oronal Holes in the Sun's Atmosphere | UCAR Center for Science Education">
            <a:extLst>
              <a:ext uri="{FF2B5EF4-FFF2-40B4-BE49-F238E27FC236}">
                <a16:creationId xmlns:a16="http://schemas.microsoft.com/office/drawing/2014/main" id="{A2B6595C-2624-4410-A5A7-D572BB9816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46801" y="1131994"/>
            <a:ext cx="4962579"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4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pic of solar wind">
            <a:extLst>
              <a:ext uri="{FF2B5EF4-FFF2-40B4-BE49-F238E27FC236}">
                <a16:creationId xmlns:a16="http://schemas.microsoft.com/office/drawing/2014/main" id="{81145578-4A10-4AEE-ABC4-2CB4816650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6310" y="1457435"/>
            <a:ext cx="7003562" cy="393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92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C610604-DE4E-4DEB-8AF3-62B86BD2E2EA}"/>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sz="3600" dirty="0"/>
              <a:t>Sunspots: Early Theories </a:t>
            </a:r>
          </a:p>
        </p:txBody>
      </p:sp>
      <p:sp>
        <p:nvSpPr>
          <p:cNvPr id="4" name="Text Placeholder 3">
            <a:extLst>
              <a:ext uri="{FF2B5EF4-FFF2-40B4-BE49-F238E27FC236}">
                <a16:creationId xmlns:a16="http://schemas.microsoft.com/office/drawing/2014/main" id="{A00A6838-ECC8-469E-A10B-49A774B1ACA4}"/>
              </a:ext>
            </a:extLst>
          </p:cNvPr>
          <p:cNvSpPr>
            <a:spLocks noGrp="1"/>
          </p:cNvSpPr>
          <p:nvPr>
            <p:ph type="body" sz="half" idx="2"/>
          </p:nvPr>
        </p:nvSpPr>
        <p:spPr>
          <a:xfrm>
            <a:off x="5209563" y="2160589"/>
            <a:ext cx="4064439" cy="3880773"/>
          </a:xfrm>
        </p:spPr>
        <p:txBody>
          <a:bodyPr vert="horz" lIns="91440" tIns="45720" rIns="91440" bIns="45720" rtlCol="0">
            <a:normAutofit/>
          </a:bodyPr>
          <a:lstStyle/>
          <a:p>
            <a:pPr>
              <a:buFont typeface="Wingdings 3" charset="2"/>
              <a:buChar char=""/>
            </a:pPr>
            <a:r>
              <a:rPr lang="en-US" sz="1600" dirty="0"/>
              <a:t>Speck on telescope</a:t>
            </a:r>
          </a:p>
          <a:p>
            <a:pPr>
              <a:buFont typeface="Wingdings 3" charset="2"/>
              <a:buChar char=""/>
            </a:pPr>
            <a:r>
              <a:rPr lang="en-US" sz="1600" dirty="0"/>
              <a:t>Cold mountain peaks</a:t>
            </a:r>
          </a:p>
          <a:p>
            <a:pPr>
              <a:buFont typeface="Wingdings 3" charset="2"/>
              <a:buChar char=""/>
            </a:pPr>
            <a:r>
              <a:rPr lang="en-US" sz="1600" dirty="0"/>
              <a:t>Holes in the cloud around the sun</a:t>
            </a:r>
          </a:p>
        </p:txBody>
      </p:sp>
      <p:pic>
        <p:nvPicPr>
          <p:cNvPr id="6" name="Picture Placeholder 5" descr="A picture containing indoor, light, dark, lamp&#10;&#10;Description automatically generated">
            <a:extLst>
              <a:ext uri="{FF2B5EF4-FFF2-40B4-BE49-F238E27FC236}">
                <a16:creationId xmlns:a16="http://schemas.microsoft.com/office/drawing/2014/main" id="{FDE64EEF-C681-4544-95AD-16F61C69090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311" r="26406"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4" name="Isosceles Triangle 2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0BABEE65-5FD4-4324-B574-70D0C8FDD4F0}"/>
              </a:ext>
            </a:extLst>
          </p:cNvPr>
          <p:cNvSpPr txBox="1"/>
          <p:nvPr/>
        </p:nvSpPr>
        <p:spPr>
          <a:xfrm>
            <a:off x="9795190" y="6657945"/>
            <a:ext cx="23968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universetoday.com/88380/scientists-detect-sunspots-before-they-emerg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72049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sun&#10;&#10;Description automatically generated">
            <a:extLst>
              <a:ext uri="{FF2B5EF4-FFF2-40B4-BE49-F238E27FC236}">
                <a16:creationId xmlns:a16="http://schemas.microsoft.com/office/drawing/2014/main" id="{F27C36FF-A66F-7352-5A4A-058FFAE848E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517" r="16152" b="662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B8D1FD50-DC74-E67E-EB9B-7CB67D76C610}"/>
              </a:ext>
            </a:extLst>
          </p:cNvPr>
          <p:cNvSpPr>
            <a:spLocks noGrp="1"/>
          </p:cNvSpPr>
          <p:nvPr>
            <p:ph type="ctrTitle"/>
          </p:nvPr>
        </p:nvSpPr>
        <p:spPr>
          <a:xfrm>
            <a:off x="5380563" y="1678665"/>
            <a:ext cx="3887839" cy="2372168"/>
          </a:xfrm>
        </p:spPr>
        <p:txBody>
          <a:bodyPr>
            <a:normAutofit/>
          </a:bodyPr>
          <a:lstStyle/>
          <a:p>
            <a:r>
              <a:rPr lang="en-US"/>
              <a:t>Sunspots</a:t>
            </a:r>
            <a:endParaRPr lang="en-US" dirty="0"/>
          </a:p>
        </p:txBody>
      </p:sp>
      <p:sp>
        <p:nvSpPr>
          <p:cNvPr id="3" name="Subtitle 2">
            <a:extLst>
              <a:ext uri="{FF2B5EF4-FFF2-40B4-BE49-F238E27FC236}">
                <a16:creationId xmlns:a16="http://schemas.microsoft.com/office/drawing/2014/main" id="{1D88CDD9-A431-778E-A7B9-3C18E3F8DF36}"/>
              </a:ext>
            </a:extLst>
          </p:cNvPr>
          <p:cNvSpPr>
            <a:spLocks noGrp="1"/>
          </p:cNvSpPr>
          <p:nvPr>
            <p:ph type="subTitle" idx="1"/>
          </p:nvPr>
        </p:nvSpPr>
        <p:spPr>
          <a:xfrm>
            <a:off x="5380563" y="4050833"/>
            <a:ext cx="3893440" cy="1096899"/>
          </a:xfrm>
        </p:spPr>
        <p:txBody>
          <a:bodyPr>
            <a:normAutofit/>
          </a:bodyPr>
          <a:lstStyle/>
          <a:p>
            <a:r>
              <a:rPr lang="en-US"/>
              <a:t>Ham Radio Operators love them</a:t>
            </a:r>
          </a:p>
          <a:p>
            <a:r>
              <a:rPr lang="en-US"/>
              <a:t>First record is from the Chinese around 700 B.C.</a:t>
            </a:r>
            <a:endParaRPr lang="en-US" dirty="0"/>
          </a:p>
        </p:txBody>
      </p:sp>
      <p:sp>
        <p:nvSpPr>
          <p:cNvPr id="20" name="TextBox 19">
            <a:extLst>
              <a:ext uri="{FF2B5EF4-FFF2-40B4-BE49-F238E27FC236}">
                <a16:creationId xmlns:a16="http://schemas.microsoft.com/office/drawing/2014/main" id="{96BF23B4-5F8E-7562-D011-A9FCA3D384EF}"/>
              </a:ext>
            </a:extLst>
          </p:cNvPr>
          <p:cNvSpPr txBox="1"/>
          <p:nvPr/>
        </p:nvSpPr>
        <p:spPr>
          <a:xfrm>
            <a:off x="9795190" y="6657945"/>
            <a:ext cx="23968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gsfc/551048849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19546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29" name="Straight Connector 28">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FBD97C81-0196-490D-B8F4-A1FD5173E296}"/>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Sunspots Cycles </a:t>
            </a:r>
          </a:p>
        </p:txBody>
      </p:sp>
      <p:sp>
        <p:nvSpPr>
          <p:cNvPr id="39" name="Rectangle 38">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70757E0A-439E-4630-BD53-69F702891404}"/>
              </a:ext>
            </a:extLst>
          </p:cNvPr>
          <p:cNvGraphicFramePr>
            <a:graphicFrameLocks noGrp="1"/>
          </p:cNvGraphicFramePr>
          <p:nvPr>
            <p:ph idx="1"/>
            <p:extLst>
              <p:ext uri="{D42A27DB-BD31-4B8C-83A1-F6EECF244321}">
                <p14:modId xmlns:p14="http://schemas.microsoft.com/office/powerpoint/2010/main" val="3309890180"/>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499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20CAEA9-BFA7-4A18-BEA1-34214F66FAC7}"/>
              </a:ext>
            </a:extLst>
          </p:cNvPr>
          <p:cNvPicPr>
            <a:picLocks noChangeAspect="1"/>
          </p:cNvPicPr>
          <p:nvPr/>
        </p:nvPicPr>
        <p:blipFill>
          <a:blip r:embed="rId2"/>
          <a:stretch>
            <a:fillRect/>
          </a:stretch>
        </p:blipFill>
        <p:spPr>
          <a:xfrm>
            <a:off x="1126309" y="1351949"/>
            <a:ext cx="9941259" cy="4150475"/>
          </a:xfrm>
          <a:prstGeom prst="rect">
            <a:avLst/>
          </a:prstGeom>
        </p:spPr>
      </p:pic>
    </p:spTree>
    <p:extLst>
      <p:ext uri="{BB962C8B-B14F-4D97-AF65-F5344CB8AC3E}">
        <p14:creationId xmlns:p14="http://schemas.microsoft.com/office/powerpoint/2010/main" val="168634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1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0246F69-CBCA-4065-A65D-C7645FF18945}"/>
              </a:ext>
            </a:extLst>
          </p:cNvPr>
          <p:cNvSpPr>
            <a:spLocks noGrp="1"/>
          </p:cNvSpPr>
          <p:nvPr>
            <p:ph type="title"/>
          </p:nvPr>
        </p:nvSpPr>
        <p:spPr>
          <a:xfrm>
            <a:off x="673754" y="643467"/>
            <a:ext cx="4203045" cy="1375608"/>
          </a:xfrm>
        </p:spPr>
        <p:txBody>
          <a:bodyPr anchor="ctr">
            <a:normAutofit/>
          </a:bodyPr>
          <a:lstStyle/>
          <a:p>
            <a:r>
              <a:rPr lang="en-US" dirty="0">
                <a:solidFill>
                  <a:schemeClr val="bg1"/>
                </a:solidFill>
              </a:rPr>
              <a:t>Sunspots: Location</a:t>
            </a:r>
          </a:p>
        </p:txBody>
      </p:sp>
      <p:sp>
        <p:nvSpPr>
          <p:cNvPr id="3" name="Content Placeholder 2">
            <a:extLst>
              <a:ext uri="{FF2B5EF4-FFF2-40B4-BE49-F238E27FC236}">
                <a16:creationId xmlns:a16="http://schemas.microsoft.com/office/drawing/2014/main" id="{55FD2105-BBBE-4B72-9EB0-375DD537BC12}"/>
              </a:ext>
            </a:extLst>
          </p:cNvPr>
          <p:cNvSpPr>
            <a:spLocks noGrp="1"/>
          </p:cNvSpPr>
          <p:nvPr>
            <p:ph idx="1"/>
          </p:nvPr>
        </p:nvSpPr>
        <p:spPr>
          <a:xfrm>
            <a:off x="673754" y="2160590"/>
            <a:ext cx="3973943" cy="3440110"/>
          </a:xfrm>
        </p:spPr>
        <p:txBody>
          <a:bodyPr>
            <a:normAutofit/>
          </a:bodyPr>
          <a:lstStyle/>
          <a:p>
            <a:r>
              <a:rPr lang="en-US" dirty="0">
                <a:solidFill>
                  <a:schemeClr val="bg1"/>
                </a:solidFill>
              </a:rPr>
              <a:t>At solar minimum sunspots start at middle latitudes of sun</a:t>
            </a:r>
          </a:p>
          <a:p>
            <a:r>
              <a:rPr lang="en-US" dirty="0">
                <a:solidFill>
                  <a:schemeClr val="bg1"/>
                </a:solidFill>
              </a:rPr>
              <a:t>As the cycle progresses these spots migrate towards the solar equator </a:t>
            </a:r>
          </a:p>
          <a:p>
            <a:r>
              <a:rPr lang="en-US" dirty="0">
                <a:solidFill>
                  <a:schemeClr val="bg1"/>
                </a:solidFill>
              </a:rPr>
              <a:t>They move east to west and are visible for 13 days</a:t>
            </a:r>
          </a:p>
        </p:txBody>
      </p:sp>
      <p:pic>
        <p:nvPicPr>
          <p:cNvPr id="9" name="Picture 8" descr="Map&#10;&#10;Description automatically generated with medium confidence">
            <a:extLst>
              <a:ext uri="{FF2B5EF4-FFF2-40B4-BE49-F238E27FC236}">
                <a16:creationId xmlns:a16="http://schemas.microsoft.com/office/drawing/2014/main" id="{F0E30D86-E568-4C21-A72A-12DB9BC37B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11476" y="972608"/>
            <a:ext cx="4912550" cy="4900269"/>
          </a:xfrm>
          <a:prstGeom prst="rect">
            <a:avLst/>
          </a:prstGeom>
        </p:spPr>
      </p:pic>
      <p:sp>
        <p:nvSpPr>
          <p:cNvPr id="22" name="Isosceles Triangle 2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TextBox 10">
            <a:extLst>
              <a:ext uri="{FF2B5EF4-FFF2-40B4-BE49-F238E27FC236}">
                <a16:creationId xmlns:a16="http://schemas.microsoft.com/office/drawing/2014/main" id="{96087048-D630-4A57-B8F1-60D0887BC3E8}"/>
              </a:ext>
            </a:extLst>
          </p:cNvPr>
          <p:cNvSpPr txBox="1"/>
          <p:nvPr/>
        </p:nvSpPr>
        <p:spPr>
          <a:xfrm>
            <a:off x="8453103" y="5672822"/>
            <a:ext cx="267092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aigoodview.com/node/23693?page=0,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15951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6" name="Picture 5" descr="A picture containing text, lamp&#10;&#10;Description automatically generated">
            <a:extLst>
              <a:ext uri="{FF2B5EF4-FFF2-40B4-BE49-F238E27FC236}">
                <a16:creationId xmlns:a16="http://schemas.microsoft.com/office/drawing/2014/main" id="{FBB2506D-FFB1-48A3-AB03-9ACFFAAA2E0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078" r="3161" b="90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extBox 3">
            <a:extLst>
              <a:ext uri="{FF2B5EF4-FFF2-40B4-BE49-F238E27FC236}">
                <a16:creationId xmlns:a16="http://schemas.microsoft.com/office/drawing/2014/main" id="{9F8865F9-2BB5-4E4B-B914-5B5DAE5CE3BA}"/>
              </a:ext>
            </a:extLst>
          </p:cNvPr>
          <p:cNvSpPr txBox="1"/>
          <p:nvPr/>
        </p:nvSpPr>
        <p:spPr>
          <a:xfrm>
            <a:off x="668867" y="1678666"/>
            <a:ext cx="4088190" cy="2369093"/>
          </a:xfrm>
          <a:prstGeom prst="rect">
            <a:avLst/>
          </a:prstGeom>
        </p:spPr>
        <p:txBody>
          <a:bodyPr vert="horz" lIns="91440" tIns="45720" rIns="91440" bIns="45720" rtlCol="0" anchor="b">
            <a:normAutofit/>
          </a:bodyPr>
          <a:lstStyle/>
          <a:p>
            <a:pPr algn="r">
              <a:spcBef>
                <a:spcPct val="0"/>
              </a:spcBef>
              <a:spcAft>
                <a:spcPts val="600"/>
              </a:spcAft>
            </a:pPr>
            <a:r>
              <a:rPr lang="en-US" sz="4800">
                <a:solidFill>
                  <a:schemeClr val="accent1"/>
                </a:solidFill>
                <a:latin typeface="+mj-lt"/>
                <a:ea typeface="+mj-ea"/>
                <a:cs typeface="+mj-cs"/>
              </a:rPr>
              <a:t>Sun’s Rotation</a:t>
            </a:r>
          </a:p>
        </p:txBody>
      </p:sp>
      <p:cxnSp>
        <p:nvCxnSpPr>
          <p:cNvPr id="24" name="Straight Connector 23">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4653924A-6279-4D72-BBB5-B10CA526D9E8}"/>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physics.stackexchange.com/questions/315601/dont-we-know-how-the-magnetic-field-of-the-sun-is-create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103583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F18EF2A-18F6-4308-8D47-0C1668C02E05}"/>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Sunspots: Development</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BAE3F2B7-0070-4CE6-BDB8-425889DF694A}"/>
              </a:ext>
            </a:extLst>
          </p:cNvPr>
          <p:cNvGraphicFramePr>
            <a:graphicFrameLocks noGrp="1"/>
          </p:cNvGraphicFramePr>
          <p:nvPr>
            <p:ph idx="1"/>
            <p:extLst>
              <p:ext uri="{D42A27DB-BD31-4B8C-83A1-F6EECF244321}">
                <p14:modId xmlns:p14="http://schemas.microsoft.com/office/powerpoint/2010/main" val="1558474952"/>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043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descr="A long row of satellite dishes in the sunset">
            <a:extLst>
              <a:ext uri="{FF2B5EF4-FFF2-40B4-BE49-F238E27FC236}">
                <a16:creationId xmlns:a16="http://schemas.microsoft.com/office/drawing/2014/main" id="{267DB7B3-A009-7CDF-7FE4-CD08669C5DEB}"/>
              </a:ext>
            </a:extLst>
          </p:cNvPr>
          <p:cNvPicPr>
            <a:picLocks noChangeAspect="1"/>
          </p:cNvPicPr>
          <p:nvPr/>
        </p:nvPicPr>
        <p:blipFill rotWithShape="1">
          <a:blip r:embed="rId2"/>
          <a:srcRect l="22621" r="270"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49E22DF-0565-2C61-3C71-56588E5E0FBD}"/>
              </a:ext>
            </a:extLst>
          </p:cNvPr>
          <p:cNvSpPr>
            <a:spLocks noGrp="1"/>
          </p:cNvSpPr>
          <p:nvPr>
            <p:ph type="title"/>
          </p:nvPr>
        </p:nvSpPr>
        <p:spPr>
          <a:xfrm>
            <a:off x="677333" y="609600"/>
            <a:ext cx="3851123" cy="1320800"/>
          </a:xfrm>
        </p:spPr>
        <p:txBody>
          <a:bodyPr>
            <a:normAutofit/>
          </a:bodyPr>
          <a:lstStyle/>
          <a:p>
            <a:pPr>
              <a:lnSpc>
                <a:spcPct val="90000"/>
              </a:lnSpc>
            </a:pPr>
            <a:r>
              <a:rPr lang="en-US" sz="2800" b="1" i="0">
                <a:effectLst/>
                <a:highlight>
                  <a:srgbClr val="EEEEEE"/>
                </a:highlight>
                <a:latin typeface="Helvetica Neue"/>
              </a:rPr>
              <a:t>Ham Radio Science Citizen Investigation</a:t>
            </a:r>
            <a:br>
              <a:rPr lang="en-US" sz="2800" b="0" i="0">
                <a:effectLst/>
                <a:highlight>
                  <a:srgbClr val="EEEEEE"/>
                </a:highlight>
                <a:latin typeface="Helvetica Neue"/>
              </a:rPr>
            </a:br>
            <a:endParaRPr lang="en-US" sz="2800"/>
          </a:p>
        </p:txBody>
      </p:sp>
      <p:sp>
        <p:nvSpPr>
          <p:cNvPr id="3" name="Content Placeholder 2">
            <a:extLst>
              <a:ext uri="{FF2B5EF4-FFF2-40B4-BE49-F238E27FC236}">
                <a16:creationId xmlns:a16="http://schemas.microsoft.com/office/drawing/2014/main" id="{9209AE30-4261-CBB9-E043-6638515C0DF8}"/>
              </a:ext>
            </a:extLst>
          </p:cNvPr>
          <p:cNvSpPr>
            <a:spLocks noGrp="1"/>
          </p:cNvSpPr>
          <p:nvPr>
            <p:ph idx="1"/>
          </p:nvPr>
        </p:nvSpPr>
        <p:spPr>
          <a:xfrm>
            <a:off x="677334" y="2160589"/>
            <a:ext cx="3851122" cy="3880773"/>
          </a:xfrm>
        </p:spPr>
        <p:txBody>
          <a:bodyPr>
            <a:normAutofit fontScale="92500" lnSpcReduction="20000"/>
          </a:bodyPr>
          <a:lstStyle/>
          <a:p>
            <a:r>
              <a:rPr lang="en-US" sz="1700" b="0" i="0" dirty="0">
                <a:effectLst/>
                <a:highlight>
                  <a:srgbClr val="FFFFFF"/>
                </a:highlight>
                <a:latin typeface="Helvetica Neue"/>
              </a:rPr>
              <a:t>Advance scientific research and understanding through amateur radio activities.</a:t>
            </a:r>
          </a:p>
          <a:p>
            <a:r>
              <a:rPr lang="en-US" sz="1700" b="0" i="0" dirty="0">
                <a:effectLst/>
                <a:highlight>
                  <a:srgbClr val="FFFFFF"/>
                </a:highlight>
                <a:latin typeface="Helvetica Neue"/>
              </a:rPr>
              <a:t>Encourage the development of new technologies to support this research.</a:t>
            </a:r>
            <a:endParaRPr lang="en-US" sz="1700" dirty="0">
              <a:highlight>
                <a:srgbClr val="FFFFFF"/>
              </a:highlight>
              <a:latin typeface="Helvetica Neue"/>
            </a:endParaRPr>
          </a:p>
          <a:p>
            <a:r>
              <a:rPr lang="en-US" sz="1700" b="0" i="0" dirty="0">
                <a:effectLst/>
                <a:highlight>
                  <a:srgbClr val="FFFFFF"/>
                </a:highlight>
                <a:latin typeface="Helvetica Neue"/>
              </a:rPr>
              <a:t>Provide educational opportunities for the amateur community and the general public.</a:t>
            </a:r>
          </a:p>
          <a:p>
            <a:r>
              <a:rPr lang="en-US" sz="1700">
                <a:highlight>
                  <a:srgbClr val="FFFFFF"/>
                </a:highlight>
                <a:latin typeface="Helvetica Neue"/>
              </a:rPr>
              <a:t>S</a:t>
            </a:r>
            <a:r>
              <a:rPr lang="en-US" sz="1700" b="0" i="0">
                <a:effectLst/>
                <a:highlight>
                  <a:srgbClr val="FFFFFF"/>
                </a:highlight>
                <a:latin typeface="Helvetica Neue"/>
              </a:rPr>
              <a:t>tudy </a:t>
            </a:r>
            <a:r>
              <a:rPr lang="en-US" sz="1700" b="0" i="0" dirty="0">
                <a:effectLst/>
                <a:highlight>
                  <a:srgbClr val="FFFFFF"/>
                </a:highlight>
                <a:latin typeface="Helvetica Neue"/>
              </a:rPr>
              <a:t>upper atmospheric and space physics</a:t>
            </a:r>
          </a:p>
          <a:p>
            <a:endParaRPr lang="en-US" sz="1700" dirty="0">
              <a:highlight>
                <a:srgbClr val="FFFFFF"/>
              </a:highlight>
              <a:latin typeface="Helvetica Neue"/>
            </a:endParaRPr>
          </a:p>
          <a:p>
            <a:endParaRPr lang="en-US" sz="1700" dirty="0">
              <a:highlight>
                <a:srgbClr val="FFFFFF"/>
              </a:highlight>
              <a:latin typeface="Helvetica Neue"/>
            </a:endParaRPr>
          </a:p>
          <a:p>
            <a:r>
              <a:rPr lang="en-US" sz="1700" dirty="0">
                <a:highlight>
                  <a:srgbClr val="FFFFFF"/>
                </a:highlight>
                <a:latin typeface="Helvetica Neue"/>
              </a:rPr>
              <a:t>NASA Citizen Science</a:t>
            </a:r>
            <a:endParaRPr lang="en-US" sz="1700"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80000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ACDA9-7465-4635-BA91-269A81C8C1C1}"/>
              </a:ext>
            </a:extLst>
          </p:cNvPr>
          <p:cNvSpPr>
            <a:spLocks noGrp="1"/>
          </p:cNvSpPr>
          <p:nvPr>
            <p:ph type="title"/>
          </p:nvPr>
        </p:nvSpPr>
        <p:spPr/>
        <p:txBody>
          <a:bodyPr/>
          <a:lstStyle/>
          <a:p>
            <a:endParaRPr lang="en-US"/>
          </a:p>
        </p:txBody>
      </p:sp>
      <p:pic>
        <p:nvPicPr>
          <p:cNvPr id="11" name="Content Placeholder 10" descr="Diagram&#10;&#10;Description automatically generated">
            <a:extLst>
              <a:ext uri="{FF2B5EF4-FFF2-40B4-BE49-F238E27FC236}">
                <a16:creationId xmlns:a16="http://schemas.microsoft.com/office/drawing/2014/main" id="{94F2E930-FA01-4C33-B772-7F11316F1C2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04219" y="2876010"/>
            <a:ext cx="5943600" cy="2450592"/>
          </a:xfrm>
        </p:spPr>
      </p:pic>
      <p:sp>
        <p:nvSpPr>
          <p:cNvPr id="12" name="TextBox 11">
            <a:extLst>
              <a:ext uri="{FF2B5EF4-FFF2-40B4-BE49-F238E27FC236}">
                <a16:creationId xmlns:a16="http://schemas.microsoft.com/office/drawing/2014/main" id="{705CE9FB-9876-4013-8487-67D04DB0B3A1}"/>
              </a:ext>
            </a:extLst>
          </p:cNvPr>
          <p:cNvSpPr txBox="1"/>
          <p:nvPr/>
        </p:nvSpPr>
        <p:spPr>
          <a:xfrm>
            <a:off x="2004219" y="5326602"/>
            <a:ext cx="5943600" cy="230832"/>
          </a:xfrm>
          <a:prstGeom prst="rect">
            <a:avLst/>
          </a:prstGeom>
          <a:noFill/>
        </p:spPr>
        <p:txBody>
          <a:bodyPr wrap="square" rtlCol="0">
            <a:spAutoFit/>
          </a:bodyPr>
          <a:lstStyle/>
          <a:p>
            <a:r>
              <a:rPr lang="en-US" sz="900">
                <a:hlinkClick r:id="rId3" tooltip="https://philschatz.com/astronomy-book/contents/m59878.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800549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5281275-06D1-4CC5-8974-C94528EDF6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57600" y="1600200"/>
            <a:ext cx="4876800" cy="3657600"/>
          </a:xfrm>
          <a:prstGeom prst="rect">
            <a:avLst/>
          </a:prstGeom>
        </p:spPr>
      </p:pic>
      <p:sp>
        <p:nvSpPr>
          <p:cNvPr id="4" name="TextBox 3">
            <a:extLst>
              <a:ext uri="{FF2B5EF4-FFF2-40B4-BE49-F238E27FC236}">
                <a16:creationId xmlns:a16="http://schemas.microsoft.com/office/drawing/2014/main" id="{BC6B3FC1-D968-4C63-9220-69E32BF4B4C2}"/>
              </a:ext>
            </a:extLst>
          </p:cNvPr>
          <p:cNvSpPr txBox="1"/>
          <p:nvPr/>
        </p:nvSpPr>
        <p:spPr>
          <a:xfrm>
            <a:off x="3657600" y="5257800"/>
            <a:ext cx="4876800" cy="230832"/>
          </a:xfrm>
          <a:prstGeom prst="rect">
            <a:avLst/>
          </a:prstGeom>
          <a:noFill/>
        </p:spPr>
        <p:txBody>
          <a:bodyPr wrap="square" rtlCol="0">
            <a:spAutoFit/>
          </a:bodyPr>
          <a:lstStyle/>
          <a:p>
            <a:r>
              <a:rPr lang="en-US" sz="900">
                <a:hlinkClick r:id="rId3" tooltip="http://physics.stackexchange.com/questions/227534/how-and-why-do-sunspots-occur"/>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007506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1" name="Straight Connector 160">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3"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4"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5" name="Isosceles Triangle 164">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6"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7"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8"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9" name="Isosceles Triangle 168">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0" name="Isosceles Triangle 16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itle 4">
            <a:extLst>
              <a:ext uri="{FF2B5EF4-FFF2-40B4-BE49-F238E27FC236}">
                <a16:creationId xmlns:a16="http://schemas.microsoft.com/office/drawing/2014/main" id="{31218D2B-830F-4990-A4B9-8706D160589B}"/>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a:t>Size &amp; Lifetime</a:t>
            </a:r>
          </a:p>
        </p:txBody>
      </p:sp>
      <p:pic>
        <p:nvPicPr>
          <p:cNvPr id="8194" name="Picture 2" descr="Image result for pics of sunspots">
            <a:extLst>
              <a:ext uri="{FF2B5EF4-FFF2-40B4-BE49-F238E27FC236}">
                <a16:creationId xmlns:a16="http://schemas.microsoft.com/office/drawing/2014/main" id="{9FFAC199-7C59-40DA-BB73-19809240A603}"/>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3065" r="7774" b="-2"/>
          <a:stretch/>
        </p:blipFill>
        <p:spPr bwMode="auto">
          <a:xfrm>
            <a:off x="817474" y="2159331"/>
            <a:ext cx="5283289" cy="3782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7F406622-64E1-4C00-9BA4-0E7DCB24CC24}"/>
              </a:ext>
            </a:extLst>
          </p:cNvPr>
          <p:cNvSpPr>
            <a:spLocks noGrp="1"/>
          </p:cNvSpPr>
          <p:nvPr>
            <p:ph type="body" sz="half" idx="2"/>
          </p:nvPr>
        </p:nvSpPr>
        <p:spPr>
          <a:xfrm>
            <a:off x="6416039" y="2160589"/>
            <a:ext cx="2927185" cy="3880773"/>
          </a:xfrm>
        </p:spPr>
        <p:txBody>
          <a:bodyPr vert="horz" lIns="91440" tIns="45720" rIns="91440" bIns="45720" rtlCol="0">
            <a:normAutofit/>
          </a:bodyPr>
          <a:lstStyle/>
          <a:p>
            <a:pPr>
              <a:buFont typeface="Wingdings 3" charset="2"/>
              <a:buChar char=""/>
            </a:pPr>
            <a:r>
              <a:rPr lang="en-US" sz="1800" dirty="0"/>
              <a:t>They range in size from a few hundred miles across to a quarter of a million miles</a:t>
            </a:r>
          </a:p>
          <a:p>
            <a:pPr>
              <a:buFont typeface="Wingdings 3" charset="2"/>
              <a:buChar char=""/>
            </a:pPr>
            <a:r>
              <a:rPr lang="en-US" sz="1800" dirty="0"/>
              <a:t>Lifetime equals a few days to several months</a:t>
            </a:r>
          </a:p>
          <a:p>
            <a:pPr>
              <a:buFont typeface="Wingdings 3" charset="2"/>
              <a:buChar char=""/>
            </a:pPr>
            <a:endParaRPr lang="en-US" sz="1800" dirty="0"/>
          </a:p>
        </p:txBody>
      </p:sp>
    </p:spTree>
    <p:extLst>
      <p:ext uri="{BB962C8B-B14F-4D97-AF65-F5344CB8AC3E}">
        <p14:creationId xmlns:p14="http://schemas.microsoft.com/office/powerpoint/2010/main" val="2439420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9" name="Group 83">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5" name="Straight Connector 94">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8"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9"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Isosceles Triangle 99">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1"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 name="Isosceles Triangle 103">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 name="Isosceles Triangle 104">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8" name="TextBox 27">
            <a:extLst>
              <a:ext uri="{FF2B5EF4-FFF2-40B4-BE49-F238E27FC236}">
                <a16:creationId xmlns:a16="http://schemas.microsoft.com/office/drawing/2014/main" id="{AA288D11-598A-48DB-A067-A3832FFAE468}"/>
              </a:ext>
            </a:extLst>
          </p:cNvPr>
          <p:cNvSpPr txBox="1"/>
          <p:nvPr/>
        </p:nvSpPr>
        <p:spPr>
          <a:xfrm>
            <a:off x="6336287" y="2160589"/>
            <a:ext cx="2934714"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rPr>
              <a:t>Why are they dark?  </a:t>
            </a:r>
          </a:p>
          <a:p>
            <a:pPr>
              <a:spcBef>
                <a:spcPts val="1000"/>
              </a:spcBef>
              <a:buClr>
                <a:schemeClr val="accent1"/>
              </a:buClr>
              <a:buSzPct val="80000"/>
              <a:buFont typeface="Wingdings 3" charset="2"/>
              <a:buChar char=""/>
            </a:pPr>
            <a:r>
              <a:rPr lang="en-US" dirty="0">
                <a:solidFill>
                  <a:schemeClr val="tx1">
                    <a:lumMod val="75000"/>
                    <a:lumOff val="25000"/>
                  </a:schemeClr>
                </a:solidFill>
              </a:rPr>
              <a:t>Because they are 30% cooler than their surroundings</a:t>
            </a:r>
          </a:p>
          <a:p>
            <a:pPr>
              <a:spcBef>
                <a:spcPts val="1000"/>
              </a:spcBef>
              <a:buClr>
                <a:schemeClr val="accent1"/>
              </a:buClr>
              <a:buSzPct val="80000"/>
              <a:buFont typeface="Wingdings 3" charset="2"/>
              <a:buChar char=""/>
            </a:pPr>
            <a:r>
              <a:rPr lang="en-US" dirty="0">
                <a:solidFill>
                  <a:schemeClr val="tx1">
                    <a:lumMod val="75000"/>
                    <a:lumOff val="25000"/>
                  </a:schemeClr>
                </a:solidFill>
              </a:rPr>
              <a:t>Visibly dark but radio loud</a:t>
            </a:r>
          </a:p>
        </p:txBody>
      </p:sp>
      <p:pic>
        <p:nvPicPr>
          <p:cNvPr id="7170" name="Picture 2" descr="Image result for pics of sunspots">
            <a:extLst>
              <a:ext uri="{FF2B5EF4-FFF2-40B4-BE49-F238E27FC236}">
                <a16:creationId xmlns:a16="http://schemas.microsoft.com/office/drawing/2014/main" id="{C579BB1B-0AB2-4C24-9CEA-28E6FF32A7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82" r="1246" b="1"/>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84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3" name="Rectangle 41">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5" name="Straight Connector 44">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45">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Isosceles Triangle 48">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Isosceles Triangle 52">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Isosceles Triangle 53">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4B5A30C-8D92-4192-B7A2-DF50C5AE7FE4}"/>
              </a:ext>
            </a:extLst>
          </p:cNvPr>
          <p:cNvSpPr>
            <a:spLocks noGrp="1"/>
          </p:cNvSpPr>
          <p:nvPr>
            <p:ph type="title"/>
          </p:nvPr>
        </p:nvSpPr>
        <p:spPr>
          <a:xfrm>
            <a:off x="677334" y="609600"/>
            <a:ext cx="8596668" cy="1320800"/>
          </a:xfrm>
        </p:spPr>
        <p:txBody>
          <a:bodyPr>
            <a:normAutofit/>
          </a:bodyPr>
          <a:lstStyle/>
          <a:p>
            <a:r>
              <a:rPr lang="en-US"/>
              <a:t>Sunspots: Smoothed Sunspot Number</a:t>
            </a:r>
          </a:p>
        </p:txBody>
      </p:sp>
      <p:sp>
        <p:nvSpPr>
          <p:cNvPr id="3" name="Content Placeholder 2">
            <a:extLst>
              <a:ext uri="{FF2B5EF4-FFF2-40B4-BE49-F238E27FC236}">
                <a16:creationId xmlns:a16="http://schemas.microsoft.com/office/drawing/2014/main" id="{EA815C76-2D1B-4042-B0C6-080E309097A8}"/>
              </a:ext>
            </a:extLst>
          </p:cNvPr>
          <p:cNvSpPr>
            <a:spLocks noGrp="1"/>
          </p:cNvSpPr>
          <p:nvPr>
            <p:ph idx="1"/>
          </p:nvPr>
        </p:nvSpPr>
        <p:spPr>
          <a:xfrm>
            <a:off x="677334" y="2160589"/>
            <a:ext cx="8596668" cy="3880773"/>
          </a:xfrm>
        </p:spPr>
        <p:txBody>
          <a:bodyPr>
            <a:normAutofit/>
          </a:bodyPr>
          <a:lstStyle/>
          <a:p>
            <a:r>
              <a:rPr lang="en-US"/>
              <a:t>The daily and monthly numbers are very “spikey”, wide fluctuations</a:t>
            </a:r>
          </a:p>
          <a:p>
            <a:r>
              <a:rPr lang="en-US"/>
              <a:t>So, we use data 6 months behind and 6 months after </a:t>
            </a:r>
          </a:p>
          <a:p>
            <a:r>
              <a:rPr lang="en-US"/>
              <a:t>We call this the Smoothed Sunspot Number (SSN)</a:t>
            </a:r>
          </a:p>
          <a:p>
            <a:r>
              <a:rPr lang="en-US"/>
              <a:t>Sunspot numbers are somewhat subjective</a:t>
            </a:r>
          </a:p>
          <a:p>
            <a:endParaRPr lang="en-US"/>
          </a:p>
        </p:txBody>
      </p:sp>
    </p:spTree>
    <p:extLst>
      <p:ext uri="{BB962C8B-B14F-4D97-AF65-F5344CB8AC3E}">
        <p14:creationId xmlns:p14="http://schemas.microsoft.com/office/powerpoint/2010/main" val="74244897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Graph">
            <a:extLst>
              <a:ext uri="{FF2B5EF4-FFF2-40B4-BE49-F238E27FC236}">
                <a16:creationId xmlns:a16="http://schemas.microsoft.com/office/drawing/2014/main" id="{98E909C2-A5EA-4D09-8FC7-4C0FCC7EC5A0}"/>
              </a:ext>
            </a:extLst>
          </p:cNvPr>
          <p:cNvPicPr>
            <a:picLocks noChangeAspect="1"/>
          </p:cNvPicPr>
          <p:nvPr/>
        </p:nvPicPr>
        <p:blipFill rotWithShape="1">
          <a:blip r:embed="rId2"/>
          <a:srcRect l="8268" r="1953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6AE7396-0852-419D-821A-7DFCB80E3FC7}"/>
              </a:ext>
            </a:extLst>
          </p:cNvPr>
          <p:cNvSpPr>
            <a:spLocks noGrp="1"/>
          </p:cNvSpPr>
          <p:nvPr>
            <p:ph type="title"/>
          </p:nvPr>
        </p:nvSpPr>
        <p:spPr>
          <a:xfrm>
            <a:off x="677333" y="609600"/>
            <a:ext cx="3851123" cy="1320800"/>
          </a:xfrm>
        </p:spPr>
        <p:txBody>
          <a:bodyPr>
            <a:normAutofit/>
          </a:bodyPr>
          <a:lstStyle/>
          <a:p>
            <a:r>
              <a:rPr lang="en-US" dirty="0"/>
              <a:t>SUNSPOTS</a:t>
            </a:r>
          </a:p>
        </p:txBody>
      </p:sp>
      <p:sp>
        <p:nvSpPr>
          <p:cNvPr id="3" name="Content Placeholder 2">
            <a:extLst>
              <a:ext uri="{FF2B5EF4-FFF2-40B4-BE49-F238E27FC236}">
                <a16:creationId xmlns:a16="http://schemas.microsoft.com/office/drawing/2014/main" id="{E73FB81B-C8FA-4CDA-9275-C8BD792DDA72}"/>
              </a:ext>
            </a:extLst>
          </p:cNvPr>
          <p:cNvSpPr>
            <a:spLocks noGrp="1"/>
          </p:cNvSpPr>
          <p:nvPr>
            <p:ph idx="1"/>
          </p:nvPr>
        </p:nvSpPr>
        <p:spPr>
          <a:xfrm>
            <a:off x="677334" y="2160589"/>
            <a:ext cx="3851122" cy="3880773"/>
          </a:xfrm>
        </p:spPr>
        <p:txBody>
          <a:bodyPr>
            <a:normAutofit/>
          </a:bodyPr>
          <a:lstStyle/>
          <a:p>
            <a:r>
              <a:rPr lang="en-US" dirty="0"/>
              <a:t>Their increase in numbers is associated with increased ultraviolet radiation leading to improved propagation, and the higher bands open up as the ultraviolet increase's ionization in the ionosphere</a:t>
            </a:r>
          </a:p>
          <a:p>
            <a:r>
              <a:rPr lang="en-US" dirty="0"/>
              <a:t>It is the area around the sunspot where the UV radiation actually comes from</a:t>
            </a:r>
          </a:p>
          <a:p>
            <a:endParaRPr lang="en-US" dirty="0"/>
          </a:p>
          <a:p>
            <a:endParaRPr lang="en-US" dirty="0"/>
          </a:p>
        </p:txBody>
      </p:sp>
      <p:cxnSp>
        <p:nvCxnSpPr>
          <p:cNvPr id="26" name="Straight Connector 2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2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53561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954D0E0-D972-4ABE-8337-EED489692505}"/>
              </a:ext>
            </a:extLst>
          </p:cNvPr>
          <p:cNvSpPr>
            <a:spLocks noGrp="1"/>
          </p:cNvSpPr>
          <p:nvPr>
            <p:ph type="title"/>
          </p:nvPr>
        </p:nvSpPr>
        <p:spPr>
          <a:xfrm>
            <a:off x="677334" y="609600"/>
            <a:ext cx="8596668" cy="1320800"/>
          </a:xfrm>
        </p:spPr>
        <p:txBody>
          <a:bodyPr>
            <a:normAutofit/>
          </a:bodyPr>
          <a:lstStyle/>
          <a:p>
            <a:r>
              <a:rPr lang="en-US" dirty="0"/>
              <a:t>Solar Flux</a:t>
            </a:r>
          </a:p>
        </p:txBody>
      </p:sp>
      <p:sp>
        <p:nvSpPr>
          <p:cNvPr id="3" name="Content Placeholder 2">
            <a:extLst>
              <a:ext uri="{FF2B5EF4-FFF2-40B4-BE49-F238E27FC236}">
                <a16:creationId xmlns:a16="http://schemas.microsoft.com/office/drawing/2014/main" id="{D3AEC623-F86F-447F-BD5D-5F4BB22770D0}"/>
              </a:ext>
            </a:extLst>
          </p:cNvPr>
          <p:cNvSpPr>
            <a:spLocks noGrp="1"/>
          </p:cNvSpPr>
          <p:nvPr>
            <p:ph idx="1"/>
          </p:nvPr>
        </p:nvSpPr>
        <p:spPr>
          <a:xfrm>
            <a:off x="677334" y="2160589"/>
            <a:ext cx="8596668" cy="3880773"/>
          </a:xfrm>
        </p:spPr>
        <p:txBody>
          <a:bodyPr>
            <a:normAutofit/>
          </a:bodyPr>
          <a:lstStyle/>
          <a:p>
            <a:r>
              <a:rPr lang="en-US" b="0" i="0" dirty="0">
                <a:effectLst/>
                <a:cs typeface="Times New Roman" panose="02020603050405020304" pitchFamily="18" charset="0"/>
              </a:rPr>
              <a:t>Sun generates radio energy in the microwave range</a:t>
            </a:r>
          </a:p>
          <a:p>
            <a:r>
              <a:rPr lang="en-US" dirty="0">
                <a:cs typeface="Times New Roman" panose="02020603050405020304" pitchFamily="18" charset="0"/>
              </a:rPr>
              <a:t>Called solar flux</a:t>
            </a:r>
            <a:endParaRPr lang="en-US" b="0" i="0" dirty="0">
              <a:effectLst/>
              <a:cs typeface="Times New Roman" panose="02020603050405020304" pitchFamily="18" charset="0"/>
            </a:endParaRPr>
          </a:p>
          <a:p>
            <a:r>
              <a:rPr lang="en-US" dirty="0">
                <a:cs typeface="Times New Roman" panose="02020603050405020304" pitchFamily="18" charset="0"/>
              </a:rPr>
              <a:t>Soon after WWII it was discovered that this number was closely correlated to the number of sunspots present</a:t>
            </a:r>
            <a:endParaRPr lang="en-US" b="0" i="0" dirty="0">
              <a:effectLst/>
              <a:cs typeface="Times New Roman" panose="02020603050405020304" pitchFamily="18" charset="0"/>
            </a:endParaRPr>
          </a:p>
          <a:p>
            <a:r>
              <a:rPr lang="en-US" b="0" i="0" dirty="0">
                <a:effectLst/>
                <a:cs typeface="Times New Roman" panose="02020603050405020304" pitchFamily="18" charset="0"/>
              </a:rPr>
              <a:t>It is sometimes called the 10.7 cm </a:t>
            </a:r>
            <a:r>
              <a:rPr lang="en-US" i="0" dirty="0">
                <a:effectLst/>
                <a:cs typeface="Times New Roman" panose="02020603050405020304" pitchFamily="18" charset="0"/>
              </a:rPr>
              <a:t>flux</a:t>
            </a:r>
            <a:r>
              <a:rPr lang="en-US" b="1" i="0" dirty="0">
                <a:effectLst/>
                <a:cs typeface="Times New Roman" panose="02020603050405020304" pitchFamily="18" charset="0"/>
              </a:rPr>
              <a:t> </a:t>
            </a:r>
            <a:r>
              <a:rPr lang="en-US" i="0" dirty="0">
                <a:effectLst/>
                <a:cs typeface="Times New Roman" panose="02020603050405020304" pitchFamily="18" charset="0"/>
              </a:rPr>
              <a:t>index</a:t>
            </a:r>
            <a:r>
              <a:rPr lang="en-US" dirty="0">
                <a:cs typeface="Times New Roman" panose="02020603050405020304" pitchFamily="18" charset="0"/>
              </a:rPr>
              <a:t> as it occurs at 10.7 cm</a:t>
            </a:r>
          </a:p>
          <a:p>
            <a:r>
              <a:rPr lang="en-US" dirty="0">
                <a:cs typeface="Times New Roman" panose="02020603050405020304" pitchFamily="18" charset="0"/>
              </a:rPr>
              <a:t>This gives us a good indicator for long distance communication</a:t>
            </a:r>
          </a:p>
          <a:p>
            <a:r>
              <a:rPr lang="en-US" dirty="0">
                <a:cs typeface="Times New Roman" panose="02020603050405020304" pitchFamily="18" charset="0"/>
              </a:rPr>
              <a:t>Does not cause any ionization</a:t>
            </a:r>
          </a:p>
          <a:p>
            <a:endParaRPr lang="en-US" dirty="0"/>
          </a:p>
        </p:txBody>
      </p:sp>
    </p:spTree>
    <p:extLst>
      <p:ext uri="{BB962C8B-B14F-4D97-AF65-F5344CB8AC3E}">
        <p14:creationId xmlns:p14="http://schemas.microsoft.com/office/powerpoint/2010/main" val="340780829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4239FD-9422-4353-8994-91A4C0169023}"/>
              </a:ext>
            </a:extLst>
          </p:cNvPr>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rPr>
              <a:t>Solar flux</a:t>
            </a:r>
          </a:p>
        </p:txBody>
      </p:sp>
      <p:sp>
        <p:nvSpPr>
          <p:cNvPr id="3" name="Content Placeholder 2">
            <a:extLst>
              <a:ext uri="{FF2B5EF4-FFF2-40B4-BE49-F238E27FC236}">
                <a16:creationId xmlns:a16="http://schemas.microsoft.com/office/drawing/2014/main" id="{58A4A006-5D4F-48D1-9D28-1E7AAD623C11}"/>
              </a:ext>
            </a:extLst>
          </p:cNvPr>
          <p:cNvSpPr>
            <a:spLocks noGrp="1"/>
          </p:cNvSpPr>
          <p:nvPr>
            <p:ph idx="1"/>
          </p:nvPr>
        </p:nvSpPr>
        <p:spPr>
          <a:xfrm>
            <a:off x="6116084" y="609600"/>
            <a:ext cx="5511296" cy="5545667"/>
          </a:xfrm>
        </p:spPr>
        <p:txBody>
          <a:bodyPr anchor="ctr">
            <a:normAutofit/>
          </a:bodyPr>
          <a:lstStyle/>
          <a:p>
            <a:r>
              <a:rPr lang="en-US" dirty="0">
                <a:solidFill>
                  <a:srgbClr val="FFFFFF"/>
                </a:solidFill>
              </a:rPr>
              <a:t>Reported daily</a:t>
            </a:r>
          </a:p>
          <a:p>
            <a:r>
              <a:rPr lang="en-US" dirty="0">
                <a:solidFill>
                  <a:srgbClr val="FFFFFF"/>
                </a:solidFill>
              </a:rPr>
              <a:t>Typical values can go from 60 to 300</a:t>
            </a:r>
          </a:p>
          <a:p>
            <a:r>
              <a:rPr lang="en-US" dirty="0">
                <a:solidFill>
                  <a:srgbClr val="FFFFFF"/>
                </a:solidFill>
              </a:rPr>
              <a:t>Low values= conditions will typically not be very good</a:t>
            </a:r>
          </a:p>
          <a:p>
            <a:r>
              <a:rPr lang="en-US" dirty="0">
                <a:solidFill>
                  <a:srgbClr val="FFFFFF"/>
                </a:solidFill>
              </a:rPr>
              <a:t>During the peak of a sunspot cycle values will be above 200</a:t>
            </a:r>
          </a:p>
          <a:p>
            <a:r>
              <a:rPr lang="en-US" dirty="0">
                <a:solidFill>
                  <a:srgbClr val="FFFFFF"/>
                </a:solidFill>
              </a:rPr>
              <a:t>It will take a few days of higher values for conditions to improve</a:t>
            </a:r>
          </a:p>
        </p:txBody>
      </p:sp>
    </p:spTree>
    <p:extLst>
      <p:ext uri="{BB962C8B-B14F-4D97-AF65-F5344CB8AC3E}">
        <p14:creationId xmlns:p14="http://schemas.microsoft.com/office/powerpoint/2010/main" val="310313729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D7C3A1E-30AE-4768-96BC-C593FE75CE5D}"/>
              </a:ext>
            </a:extLst>
          </p:cNvPr>
          <p:cNvSpPr>
            <a:spLocks noGrp="1"/>
          </p:cNvSpPr>
          <p:nvPr>
            <p:ph type="title"/>
          </p:nvPr>
        </p:nvSpPr>
        <p:spPr>
          <a:xfrm>
            <a:off x="677334" y="609600"/>
            <a:ext cx="8596668" cy="1320800"/>
          </a:xfrm>
        </p:spPr>
        <p:txBody>
          <a:bodyPr>
            <a:normAutofit/>
          </a:bodyPr>
          <a:lstStyle/>
          <a:p>
            <a:r>
              <a:rPr lang="en-US" dirty="0"/>
              <a:t>Solar Flare</a:t>
            </a:r>
          </a:p>
        </p:txBody>
      </p:sp>
      <p:sp>
        <p:nvSpPr>
          <p:cNvPr id="3" name="Content Placeholder 2">
            <a:extLst>
              <a:ext uri="{FF2B5EF4-FFF2-40B4-BE49-F238E27FC236}">
                <a16:creationId xmlns:a16="http://schemas.microsoft.com/office/drawing/2014/main" id="{FADEFC0B-35BD-424C-91A0-286B81E9078B}"/>
              </a:ext>
            </a:extLst>
          </p:cNvPr>
          <p:cNvSpPr>
            <a:spLocks noGrp="1"/>
          </p:cNvSpPr>
          <p:nvPr>
            <p:ph idx="1"/>
          </p:nvPr>
        </p:nvSpPr>
        <p:spPr>
          <a:xfrm>
            <a:off x="677334" y="2160589"/>
            <a:ext cx="8596668" cy="3880773"/>
          </a:xfrm>
        </p:spPr>
        <p:txBody>
          <a:bodyPr>
            <a:normAutofit/>
          </a:bodyPr>
          <a:lstStyle/>
          <a:p>
            <a:r>
              <a:rPr lang="en-US" dirty="0"/>
              <a:t>A brief, intense, high-energy eruption from the sun without a lot of material</a:t>
            </a:r>
          </a:p>
          <a:p>
            <a:r>
              <a:rPr lang="en-US" dirty="0"/>
              <a:t>X-rays, radio bursts, particles-mainly protons and electrons</a:t>
            </a:r>
          </a:p>
          <a:p>
            <a:r>
              <a:rPr lang="en-US" dirty="0"/>
              <a:t>Caused by tangling, crossing or reorganizing of magnetic field lines near sunspots.</a:t>
            </a:r>
          </a:p>
          <a:p>
            <a:r>
              <a:rPr lang="en-US" dirty="0"/>
              <a:t>Very fast, close to speed of light, 8 to 10 minutes to Earth</a:t>
            </a:r>
          </a:p>
          <a:p>
            <a:r>
              <a:rPr lang="en-US" dirty="0"/>
              <a:t>Can affect power grids, satellites and radio communication</a:t>
            </a:r>
          </a:p>
          <a:p>
            <a:r>
              <a:rPr lang="en-US" dirty="0"/>
              <a:t>Often associated with CME’s (coronal mass ejections)</a:t>
            </a:r>
          </a:p>
          <a:p>
            <a:endParaRPr lang="en-US" dirty="0"/>
          </a:p>
          <a:p>
            <a:endParaRPr lang="en-US" dirty="0"/>
          </a:p>
          <a:p>
            <a:endParaRPr lang="en-US" dirty="0"/>
          </a:p>
        </p:txBody>
      </p:sp>
    </p:spTree>
    <p:extLst>
      <p:ext uri="{BB962C8B-B14F-4D97-AF65-F5344CB8AC3E}">
        <p14:creationId xmlns:p14="http://schemas.microsoft.com/office/powerpoint/2010/main" val="65509138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0" name="Group 69">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71" name="Straight Connector 70">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73"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Isosceles Triangle 78">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60A1572-3324-41E8-AB17-40790BA93FBC}"/>
              </a:ext>
            </a:extLst>
          </p:cNvPr>
          <p:cNvSpPr>
            <a:spLocks noGrp="1"/>
          </p:cNvSpPr>
          <p:nvPr>
            <p:ph type="title"/>
          </p:nvPr>
        </p:nvSpPr>
        <p:spPr>
          <a:xfrm>
            <a:off x="677334" y="4765972"/>
            <a:ext cx="8596668" cy="1320800"/>
          </a:xfrm>
        </p:spPr>
        <p:txBody>
          <a:bodyPr anchor="ctr">
            <a:normAutofit/>
          </a:bodyPr>
          <a:lstStyle/>
          <a:p>
            <a:r>
              <a:rPr lang="en-US" sz="4400">
                <a:solidFill>
                  <a:schemeClr val="bg1"/>
                </a:solidFill>
              </a:rPr>
              <a:t>Solar Flare Classifications</a:t>
            </a:r>
          </a:p>
        </p:txBody>
      </p:sp>
      <p:sp useBgFill="1">
        <p:nvSpPr>
          <p:cNvPr id="85" name="Rectangle 80">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 name="Content Placeholder 2">
            <a:extLst>
              <a:ext uri="{FF2B5EF4-FFF2-40B4-BE49-F238E27FC236}">
                <a16:creationId xmlns:a16="http://schemas.microsoft.com/office/drawing/2014/main" id="{1F5938D6-490E-4189-838A-CD6CF1655ED9}"/>
              </a:ext>
            </a:extLst>
          </p:cNvPr>
          <p:cNvGraphicFramePr>
            <a:graphicFrameLocks noGrp="1"/>
          </p:cNvGraphicFramePr>
          <p:nvPr>
            <p:ph idx="1"/>
            <p:extLst>
              <p:ext uri="{D42A27DB-BD31-4B8C-83A1-F6EECF244321}">
                <p14:modId xmlns:p14="http://schemas.microsoft.com/office/powerpoint/2010/main" val="2832881238"/>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99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Sun's corona during an eclipse">
            <a:extLst>
              <a:ext uri="{FF2B5EF4-FFF2-40B4-BE49-F238E27FC236}">
                <a16:creationId xmlns:a16="http://schemas.microsoft.com/office/drawing/2014/main" id="{D2EE3CA6-9D6E-45DC-85D4-EFC8A438E4A8}"/>
              </a:ext>
            </a:extLst>
          </p:cNvPr>
          <p:cNvPicPr>
            <a:picLocks noChangeAspect="1"/>
          </p:cNvPicPr>
          <p:nvPr/>
        </p:nvPicPr>
        <p:blipFill rotWithShape="1">
          <a:blip r:embed="rId2"/>
          <a:srcRect l="9091" t="13227" b="10165"/>
          <a:stretch/>
        </p:blipFill>
        <p:spPr>
          <a:xfrm>
            <a:off x="1" y="10"/>
            <a:ext cx="12191999" cy="6857990"/>
          </a:xfrm>
          <a:prstGeom prst="rect">
            <a:avLst/>
          </a:prstGeom>
        </p:spPr>
      </p:pic>
      <p:sp>
        <p:nvSpPr>
          <p:cNvPr id="74" name="Isosceles Triangle 73">
            <a:extLst>
              <a:ext uri="{FF2B5EF4-FFF2-40B4-BE49-F238E27FC236}">
                <a16:creationId xmlns:a16="http://schemas.microsoft.com/office/drawing/2014/main" id="{948AE52C-AD58-4D7E-BBEC-741EA69A9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Parallelogram 75">
            <a:extLst>
              <a:ext uri="{FF2B5EF4-FFF2-40B4-BE49-F238E27FC236}">
                <a16:creationId xmlns:a16="http://schemas.microsoft.com/office/drawing/2014/main" id="{EB3158C7-B011-4D27-BC9D-27EA5BE02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7295AA18-FA8B-4B5D-9477-7F5F51288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5E377175-C211-4D7B-89F7-92406DBD73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2" name="Rectangle 23">
            <a:extLst>
              <a:ext uri="{FF2B5EF4-FFF2-40B4-BE49-F238E27FC236}">
                <a16:creationId xmlns:a16="http://schemas.microsoft.com/office/drawing/2014/main" id="{40EA1C2A-B332-4211-8479-EA99BC303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Rectangle 25">
            <a:extLst>
              <a:ext uri="{FF2B5EF4-FFF2-40B4-BE49-F238E27FC236}">
                <a16:creationId xmlns:a16="http://schemas.microsoft.com/office/drawing/2014/main" id="{24A97CC0-C913-4A9C-B6E8-755C7D15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Isosceles Triangle 85">
            <a:extLst>
              <a:ext uri="{FF2B5EF4-FFF2-40B4-BE49-F238E27FC236}">
                <a16:creationId xmlns:a16="http://schemas.microsoft.com/office/drawing/2014/main" id="{9DFA36DF-98BD-46D3-A75B-97154DB4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86B817F-DFD0-47CE-B180-7CABC5DE9E99}"/>
              </a:ext>
            </a:extLst>
          </p:cNvPr>
          <p:cNvSpPr>
            <a:spLocks noGrp="1"/>
          </p:cNvSpPr>
          <p:nvPr>
            <p:ph type="ctrTitle"/>
          </p:nvPr>
        </p:nvSpPr>
        <p:spPr>
          <a:xfrm>
            <a:off x="4704200" y="1678665"/>
            <a:ext cx="4569803" cy="2369131"/>
          </a:xfrm>
        </p:spPr>
        <p:txBody>
          <a:bodyPr>
            <a:normAutofit fontScale="90000"/>
          </a:bodyPr>
          <a:lstStyle/>
          <a:p>
            <a:pPr>
              <a:lnSpc>
                <a:spcPct val="90000"/>
              </a:lnSpc>
            </a:pPr>
            <a:r>
              <a:rPr lang="en-US" dirty="0"/>
              <a:t>A VISIT TO THE SUN AND THE IONOSPHERE</a:t>
            </a:r>
          </a:p>
        </p:txBody>
      </p:sp>
      <p:sp>
        <p:nvSpPr>
          <p:cNvPr id="3" name="Subtitle 2">
            <a:extLst>
              <a:ext uri="{FF2B5EF4-FFF2-40B4-BE49-F238E27FC236}">
                <a16:creationId xmlns:a16="http://schemas.microsoft.com/office/drawing/2014/main" id="{0F60FC05-7F67-47C5-BFD5-5169502BABF8}"/>
              </a:ext>
            </a:extLst>
          </p:cNvPr>
          <p:cNvSpPr>
            <a:spLocks noGrp="1"/>
          </p:cNvSpPr>
          <p:nvPr>
            <p:ph type="subTitle" idx="1"/>
          </p:nvPr>
        </p:nvSpPr>
        <p:spPr>
          <a:xfrm>
            <a:off x="4700964" y="4050832"/>
            <a:ext cx="4573037" cy="1096899"/>
          </a:xfrm>
        </p:spPr>
        <p:txBody>
          <a:bodyPr>
            <a:normAutofit/>
          </a:bodyPr>
          <a:lstStyle/>
          <a:p>
            <a:endParaRPr lang="en-US">
              <a:solidFill>
                <a:schemeClr val="bg1"/>
              </a:solidFill>
            </a:endParaRPr>
          </a:p>
        </p:txBody>
      </p:sp>
      <p:sp>
        <p:nvSpPr>
          <p:cNvPr id="88" name="Rectangle 27">
            <a:extLst>
              <a:ext uri="{FF2B5EF4-FFF2-40B4-BE49-F238E27FC236}">
                <a16:creationId xmlns:a16="http://schemas.microsoft.com/office/drawing/2014/main" id="{D1D22F90-51DE-40F7-96EE-8E9894DF0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0" name="Rectangle 28">
            <a:extLst>
              <a:ext uri="{FF2B5EF4-FFF2-40B4-BE49-F238E27FC236}">
                <a16:creationId xmlns:a16="http://schemas.microsoft.com/office/drawing/2014/main" id="{F45D120E-4F36-4767-98FA-949993B8E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Rectangle 29">
            <a:extLst>
              <a:ext uri="{FF2B5EF4-FFF2-40B4-BE49-F238E27FC236}">
                <a16:creationId xmlns:a16="http://schemas.microsoft.com/office/drawing/2014/main" id="{B541A2F0-1EDC-4D03-94AC-35BC742CE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Isosceles Triangle 93">
            <a:extLst>
              <a:ext uri="{FF2B5EF4-FFF2-40B4-BE49-F238E27FC236}">
                <a16:creationId xmlns:a16="http://schemas.microsoft.com/office/drawing/2014/main" id="{08CE2AE4-51CC-4060-8818-423BB07BF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901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A26BD-973F-9E00-6604-C2AFC52FFC70}"/>
              </a:ext>
            </a:extLst>
          </p:cNvPr>
          <p:cNvSpPr>
            <a:spLocks noGrp="1"/>
          </p:cNvSpPr>
          <p:nvPr>
            <p:ph type="title"/>
          </p:nvPr>
        </p:nvSpPr>
        <p:spPr>
          <a:xfrm>
            <a:off x="1286933" y="609600"/>
            <a:ext cx="10197494" cy="1099457"/>
          </a:xfrm>
        </p:spPr>
        <p:txBody>
          <a:bodyPr>
            <a:normAutofit/>
          </a:bodyPr>
          <a:lstStyle/>
          <a:p>
            <a:r>
              <a:rPr lang="en-US" dirty="0"/>
              <a:t>Solar Flare</a:t>
            </a:r>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91F3600-5E1A-D5F0-6CED-508B79339106}"/>
              </a:ext>
            </a:extLst>
          </p:cNvPr>
          <p:cNvGraphicFramePr>
            <a:graphicFrameLocks noGrp="1"/>
          </p:cNvGraphicFramePr>
          <p:nvPr>
            <p:ph idx="1"/>
            <p:extLst>
              <p:ext uri="{D42A27DB-BD31-4B8C-83A1-F6EECF244321}">
                <p14:modId xmlns:p14="http://schemas.microsoft.com/office/powerpoint/2010/main" val="125200451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2500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 name="Picture 58" descr="Rainbow coloured bubble">
            <a:extLst>
              <a:ext uri="{FF2B5EF4-FFF2-40B4-BE49-F238E27FC236}">
                <a16:creationId xmlns:a16="http://schemas.microsoft.com/office/drawing/2014/main" id="{AC331414-3529-474B-B5C0-512EEC8F6613}"/>
              </a:ext>
            </a:extLst>
          </p:cNvPr>
          <p:cNvPicPr>
            <a:picLocks noChangeAspect="1"/>
          </p:cNvPicPr>
          <p:nvPr/>
        </p:nvPicPr>
        <p:blipFill rotWithShape="1">
          <a:blip r:embed="rId2"/>
          <a:srcRect l="9091" t="16677" b="19996"/>
          <a:stretch/>
        </p:blipFill>
        <p:spPr>
          <a:xfrm>
            <a:off x="1" y="10"/>
            <a:ext cx="12191999" cy="6857990"/>
          </a:xfrm>
          <a:prstGeom prst="rect">
            <a:avLst/>
          </a:prstGeom>
        </p:spPr>
      </p:pic>
      <p:sp>
        <p:nvSpPr>
          <p:cNvPr id="124" name="Isosceles Triangle 108">
            <a:extLst>
              <a:ext uri="{FF2B5EF4-FFF2-40B4-BE49-F238E27FC236}">
                <a16:creationId xmlns:a16="http://schemas.microsoft.com/office/drawing/2014/main" id="{2A4588C6-4069-4731-BFB4-10F1E6D37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6" name="Parallelogram 110">
            <a:extLst>
              <a:ext uri="{FF2B5EF4-FFF2-40B4-BE49-F238E27FC236}">
                <a16:creationId xmlns:a16="http://schemas.microsoft.com/office/drawing/2014/main" id="{23370524-0FE7-41B4-ABCF-7FB26B6CF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E0A9CA40-1F57-4A6D-ACDA-F720AA468C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B2A94EDB-B0FE-4678-8E69-0F137AE3BE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7" name="Rectangle 23">
            <a:extLst>
              <a:ext uri="{FF2B5EF4-FFF2-40B4-BE49-F238E27FC236}">
                <a16:creationId xmlns:a16="http://schemas.microsoft.com/office/drawing/2014/main" id="{4E93B92B-0DD5-4277-9D69-972ABADC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607A653-1BBD-4678-9357-FDEC4046DB38}"/>
              </a:ext>
            </a:extLst>
          </p:cNvPr>
          <p:cNvSpPr>
            <a:spLocks noGrp="1"/>
          </p:cNvSpPr>
          <p:nvPr>
            <p:ph type="title"/>
          </p:nvPr>
        </p:nvSpPr>
        <p:spPr>
          <a:xfrm>
            <a:off x="2786047" y="609600"/>
            <a:ext cx="6487955" cy="1320800"/>
          </a:xfrm>
        </p:spPr>
        <p:txBody>
          <a:bodyPr anchor="t">
            <a:normAutofit/>
          </a:bodyPr>
          <a:lstStyle/>
          <a:p>
            <a:r>
              <a:rPr lang="en-US" dirty="0"/>
              <a:t>Coronal Mass Ejection</a:t>
            </a:r>
          </a:p>
        </p:txBody>
      </p:sp>
      <p:sp>
        <p:nvSpPr>
          <p:cNvPr id="119" name="Rectangle 25">
            <a:extLst>
              <a:ext uri="{FF2B5EF4-FFF2-40B4-BE49-F238E27FC236}">
                <a16:creationId xmlns:a16="http://schemas.microsoft.com/office/drawing/2014/main" id="{7CE87768-354E-4E3F-8202-9F387CF50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1" name="Isosceles Triangle 120">
            <a:extLst>
              <a:ext uri="{FF2B5EF4-FFF2-40B4-BE49-F238E27FC236}">
                <a16:creationId xmlns:a16="http://schemas.microsoft.com/office/drawing/2014/main" id="{09E5B98F-BD75-4A30-BF72-0A9107470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Content Placeholder 2">
            <a:extLst>
              <a:ext uri="{FF2B5EF4-FFF2-40B4-BE49-F238E27FC236}">
                <a16:creationId xmlns:a16="http://schemas.microsoft.com/office/drawing/2014/main" id="{9AF52050-4EBF-4B2A-9D60-14FAE22C852C}"/>
              </a:ext>
            </a:extLst>
          </p:cNvPr>
          <p:cNvSpPr>
            <a:spLocks noGrp="1"/>
          </p:cNvSpPr>
          <p:nvPr>
            <p:ph idx="1"/>
          </p:nvPr>
        </p:nvSpPr>
        <p:spPr>
          <a:xfrm>
            <a:off x="2786047" y="2159000"/>
            <a:ext cx="6487955" cy="3882362"/>
          </a:xfrm>
        </p:spPr>
        <p:txBody>
          <a:bodyPr>
            <a:normAutofit/>
          </a:bodyPr>
          <a:lstStyle/>
          <a:p>
            <a:r>
              <a:rPr lang="en-US" b="0" i="0" dirty="0">
                <a:effectLst/>
              </a:rPr>
              <a:t> Large expulsions of plasma and magnetic field</a:t>
            </a:r>
          </a:p>
          <a:p>
            <a:r>
              <a:rPr lang="en-US" b="0" i="0" dirty="0">
                <a:effectLst/>
              </a:rPr>
              <a:t>They can </a:t>
            </a:r>
            <a:r>
              <a:rPr lang="en-US" dirty="0"/>
              <a:t>eject</a:t>
            </a:r>
            <a:r>
              <a:rPr lang="en-US" b="0" i="0" dirty="0">
                <a:effectLst/>
              </a:rPr>
              <a:t> billions of tons of </a:t>
            </a:r>
            <a:r>
              <a:rPr lang="en-US" b="1" dirty="0"/>
              <a:t>c</a:t>
            </a:r>
            <a:r>
              <a:rPr lang="en-US" dirty="0"/>
              <a:t>oronal</a:t>
            </a:r>
            <a:r>
              <a:rPr lang="en-US" b="0" i="0" dirty="0">
                <a:effectLst/>
              </a:rPr>
              <a:t> material </a:t>
            </a:r>
            <a:endParaRPr lang="en-US" dirty="0"/>
          </a:p>
          <a:p>
            <a:r>
              <a:rPr lang="en-US" dirty="0"/>
              <a:t>Usually takes 2 to 3 days to reach Earth</a:t>
            </a:r>
          </a:p>
          <a:p>
            <a:r>
              <a:rPr lang="en-US" dirty="0"/>
              <a:t>They are the cause of aurora’s</a:t>
            </a:r>
          </a:p>
          <a:p>
            <a:endParaRPr lang="en-US" dirty="0"/>
          </a:p>
        </p:txBody>
      </p:sp>
      <p:sp>
        <p:nvSpPr>
          <p:cNvPr id="123" name="Rectangle 27">
            <a:extLst>
              <a:ext uri="{FF2B5EF4-FFF2-40B4-BE49-F238E27FC236}">
                <a16:creationId xmlns:a16="http://schemas.microsoft.com/office/drawing/2014/main" id="{8AAB91E3-41BE-4478-BF23-A24D43E14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5" name="Rectangle 28">
            <a:extLst>
              <a:ext uri="{FF2B5EF4-FFF2-40B4-BE49-F238E27FC236}">
                <a16:creationId xmlns:a16="http://schemas.microsoft.com/office/drawing/2014/main" id="{96DFC7EA-8516-41F1-8ED9-C0A8E1E08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7" name="Rectangle 29">
            <a:extLst>
              <a:ext uri="{FF2B5EF4-FFF2-40B4-BE49-F238E27FC236}">
                <a16:creationId xmlns:a16="http://schemas.microsoft.com/office/drawing/2014/main" id="{E24E972C-8744-4CFA-B783-41EA3CC38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9" name="Isosceles Triangle 128">
            <a:extLst>
              <a:ext uri="{FF2B5EF4-FFF2-40B4-BE49-F238E27FC236}">
                <a16:creationId xmlns:a16="http://schemas.microsoft.com/office/drawing/2014/main" id="{C7C88F2E-E233-48BA-B85F-D06BA522B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6082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Isosceles Triangle 8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4" name="Rectangle 8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pics of types of solar flares and cme">
            <a:extLst>
              <a:ext uri="{FF2B5EF4-FFF2-40B4-BE49-F238E27FC236}">
                <a16:creationId xmlns:a16="http://schemas.microsoft.com/office/drawing/2014/main" id="{3F0DAEC9-4528-42FA-BF7E-12C9260355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4256"/>
          <a:stretch/>
        </p:blipFill>
        <p:spPr bwMode="auto">
          <a:xfrm>
            <a:off x="448733" y="507207"/>
            <a:ext cx="1123797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037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ar filaments, aka prominences, arc upwards">
            <a:extLst>
              <a:ext uri="{FF2B5EF4-FFF2-40B4-BE49-F238E27FC236}">
                <a16:creationId xmlns:a16="http://schemas.microsoft.com/office/drawing/2014/main" id="{E02DC143-138C-06E3-40D7-FD3A27EC9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13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8">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9BFD1912-3A80-BE44-50EF-E1A92E277363}"/>
              </a:ext>
            </a:extLst>
          </p:cNvPr>
          <p:cNvSpPr>
            <a:spLocks noGrp="1"/>
          </p:cNvSpPr>
          <p:nvPr>
            <p:ph type="title"/>
          </p:nvPr>
        </p:nvSpPr>
        <p:spPr>
          <a:xfrm>
            <a:off x="6094856" y="1680201"/>
            <a:ext cx="3179146" cy="2367559"/>
          </a:xfrm>
        </p:spPr>
        <p:txBody>
          <a:bodyPr vert="horz" lIns="91440" tIns="45720" rIns="91440" bIns="45720" rtlCol="0" anchor="b">
            <a:normAutofit/>
          </a:bodyPr>
          <a:lstStyle/>
          <a:p>
            <a:pPr algn="r"/>
            <a:r>
              <a:rPr lang="en-US" sz="5400"/>
              <a:t>AURORA</a:t>
            </a:r>
          </a:p>
        </p:txBody>
      </p:sp>
      <p:pic>
        <p:nvPicPr>
          <p:cNvPr id="4" name="Picture 3" descr="Aurora borealis over pine forest">
            <a:extLst>
              <a:ext uri="{FF2B5EF4-FFF2-40B4-BE49-F238E27FC236}">
                <a16:creationId xmlns:a16="http://schemas.microsoft.com/office/drawing/2014/main" id="{15BC9772-2C00-1A15-29A4-86E819783A16}"/>
              </a:ext>
            </a:extLst>
          </p:cNvPr>
          <p:cNvPicPr>
            <a:picLocks noChangeAspect="1"/>
          </p:cNvPicPr>
          <p:nvPr/>
        </p:nvPicPr>
        <p:blipFill rotWithShape="1">
          <a:blip r:embed="rId2">
            <a:extLst>
              <a:ext uri="{28A0092B-C50C-407E-A947-70E740481C1C}">
                <a14:useLocalDpi xmlns:a14="http://schemas.microsoft.com/office/drawing/2010/main" val="0"/>
              </a:ext>
            </a:extLst>
          </a:blip>
          <a:srcRect l="19444" r="4271" b="-2"/>
          <a:stretch/>
        </p:blipFill>
        <p:spPr>
          <a:xfrm>
            <a:off x="888603" y="1261330"/>
            <a:ext cx="4973212" cy="4335340"/>
          </a:xfrm>
          <a:prstGeom prst="rect">
            <a:avLst/>
          </a:prstGeom>
        </p:spPr>
      </p:pic>
    </p:spTree>
    <p:extLst>
      <p:ext uri="{BB962C8B-B14F-4D97-AF65-F5344CB8AC3E}">
        <p14:creationId xmlns:p14="http://schemas.microsoft.com/office/powerpoint/2010/main" val="527005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0F845-06A4-2224-0DED-CE7D71FE7FF3}"/>
              </a:ext>
            </a:extLst>
          </p:cNvPr>
          <p:cNvSpPr>
            <a:spLocks noGrp="1"/>
          </p:cNvSpPr>
          <p:nvPr>
            <p:ph type="title"/>
          </p:nvPr>
        </p:nvSpPr>
        <p:spPr>
          <a:xfrm>
            <a:off x="1286933" y="609600"/>
            <a:ext cx="10197494" cy="1099457"/>
          </a:xfrm>
        </p:spPr>
        <p:txBody>
          <a:bodyPr>
            <a:normAutofit/>
          </a:bodyPr>
          <a:lstStyle/>
          <a:p>
            <a:r>
              <a:rPr lang="en-US"/>
              <a:t>AURORA</a:t>
            </a:r>
            <a:endParaRPr lang="en-US" dirty="0"/>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91EECE2-93FB-7583-278A-095351F0F2B2}"/>
              </a:ext>
            </a:extLst>
          </p:cNvPr>
          <p:cNvGraphicFramePr>
            <a:graphicFrameLocks noGrp="1"/>
          </p:cNvGraphicFramePr>
          <p:nvPr>
            <p:ph idx="1"/>
            <p:extLst>
              <p:ext uri="{D42A27DB-BD31-4B8C-83A1-F6EECF244321}">
                <p14:modId xmlns:p14="http://schemas.microsoft.com/office/powerpoint/2010/main" val="371411001"/>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0918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A0A3CB-484A-1F26-9F38-9EE2C3EBEA3B}"/>
              </a:ext>
            </a:extLst>
          </p:cNvPr>
          <p:cNvSpPr>
            <a:spLocks noGrp="1"/>
          </p:cNvSpPr>
          <p:nvPr>
            <p:ph idx="1"/>
          </p:nvPr>
        </p:nvSpPr>
        <p:spPr>
          <a:xfrm>
            <a:off x="677334" y="1253067"/>
            <a:ext cx="6155266" cy="4351866"/>
          </a:xfrm>
        </p:spPr>
        <p:txBody>
          <a:bodyPr anchor="ctr">
            <a:normAutofit/>
          </a:bodyPr>
          <a:lstStyle/>
          <a:p>
            <a:r>
              <a:rPr lang="en-US" dirty="0"/>
              <a:t>There have been fear and trembling throughout history of space events, up to and including present day</a:t>
            </a:r>
          </a:p>
          <a:p>
            <a:r>
              <a:rPr lang="en-US" dirty="0"/>
              <a:t>Just recently I have seen a book about how solar storms will cause an apocalypse and destroy civilization with a lot of “not science” in it</a:t>
            </a:r>
          </a:p>
          <a:p>
            <a:r>
              <a:rPr lang="en-US" dirty="0"/>
              <a:t>Here is an example of a false article and belief from 1910, it was claimed that the tail had a poisonous gas and when earth went through the tail all mankind would die. These pills would save you and there were an incredible amount that were sold. </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1C4532A-B780-EB6A-A6C4-FE8F26F7B7F1}"/>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FEARS</a:t>
            </a:r>
          </a:p>
        </p:txBody>
      </p:sp>
    </p:spTree>
    <p:extLst>
      <p:ext uri="{BB962C8B-B14F-4D97-AF65-F5344CB8AC3E}">
        <p14:creationId xmlns:p14="http://schemas.microsoft.com/office/powerpoint/2010/main" val="378867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jar of pills with a label&#10;&#10;Description automatically generated">
            <a:extLst>
              <a:ext uri="{FF2B5EF4-FFF2-40B4-BE49-F238E27FC236}">
                <a16:creationId xmlns:a16="http://schemas.microsoft.com/office/drawing/2014/main" id="{43642DF2-6796-313C-B0E5-70688C66FE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32271" y="0"/>
            <a:ext cx="5727458" cy="6858000"/>
          </a:xfrm>
          <a:prstGeom prst="rect">
            <a:avLst/>
          </a:prstGeom>
        </p:spPr>
      </p:pic>
    </p:spTree>
    <p:extLst>
      <p:ext uri="{BB962C8B-B14F-4D97-AF65-F5344CB8AC3E}">
        <p14:creationId xmlns:p14="http://schemas.microsoft.com/office/powerpoint/2010/main" val="1202385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24">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26">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4504C5B-17F9-4914-806D-0AEAB69946D2}"/>
              </a:ext>
            </a:extLst>
          </p:cNvPr>
          <p:cNvSpPr>
            <a:spLocks noGrp="1"/>
          </p:cNvSpPr>
          <p:nvPr>
            <p:ph type="title"/>
          </p:nvPr>
        </p:nvSpPr>
        <p:spPr>
          <a:xfrm>
            <a:off x="677334" y="609600"/>
            <a:ext cx="8596668" cy="1320800"/>
          </a:xfrm>
        </p:spPr>
        <p:txBody>
          <a:bodyPr>
            <a:normAutofit/>
          </a:bodyPr>
          <a:lstStyle/>
          <a:p>
            <a:r>
              <a:rPr lang="en-US"/>
              <a:t>GREAT GEOMAGNETIC STORM - MAY 1921</a:t>
            </a:r>
          </a:p>
        </p:txBody>
      </p:sp>
      <p:sp>
        <p:nvSpPr>
          <p:cNvPr id="3" name="Content Placeholder 2">
            <a:extLst>
              <a:ext uri="{FF2B5EF4-FFF2-40B4-BE49-F238E27FC236}">
                <a16:creationId xmlns:a16="http://schemas.microsoft.com/office/drawing/2014/main" id="{12F799E2-A4BE-4007-A791-E6B27B04D715}"/>
              </a:ext>
            </a:extLst>
          </p:cNvPr>
          <p:cNvSpPr>
            <a:spLocks noGrp="1"/>
          </p:cNvSpPr>
          <p:nvPr>
            <p:ph idx="1"/>
          </p:nvPr>
        </p:nvSpPr>
        <p:spPr>
          <a:xfrm>
            <a:off x="677334" y="2160589"/>
            <a:ext cx="8596668" cy="3880773"/>
          </a:xfrm>
        </p:spPr>
        <p:txBody>
          <a:bodyPr>
            <a:normAutofit/>
          </a:bodyPr>
          <a:lstStyle/>
          <a:p>
            <a:pPr>
              <a:lnSpc>
                <a:spcPct val="90000"/>
              </a:lnSpc>
            </a:pPr>
            <a:r>
              <a:rPr lang="en-US" dirty="0"/>
              <a:t>13–15 May, part of solar cycle 15, near sunspot minimum</a:t>
            </a:r>
          </a:p>
          <a:p>
            <a:pPr>
              <a:lnSpc>
                <a:spcPct val="90000"/>
              </a:lnSpc>
            </a:pPr>
            <a:r>
              <a:rPr lang="en-US" dirty="0">
                <a:latin typeface="Arial" panose="020B0604020202020204" pitchFamily="34" charset="0"/>
              </a:rPr>
              <a:t>S</a:t>
            </a:r>
            <a:r>
              <a:rPr lang="en-US" b="0" i="0" dirty="0">
                <a:effectLst/>
                <a:latin typeface="Arial" panose="020B0604020202020204" pitchFamily="34" charset="0"/>
              </a:rPr>
              <a:t>parked a number of fires worldwide, 1000 volts measured</a:t>
            </a:r>
          </a:p>
          <a:p>
            <a:pPr>
              <a:lnSpc>
                <a:spcPct val="90000"/>
              </a:lnSpc>
            </a:pPr>
            <a:r>
              <a:rPr lang="en-US" dirty="0"/>
              <a:t>One fire near Grand Central Terminal known as "New York Railroad Storm”</a:t>
            </a:r>
          </a:p>
          <a:p>
            <a:pPr>
              <a:lnSpc>
                <a:spcPct val="90000"/>
              </a:lnSpc>
            </a:pPr>
            <a:r>
              <a:rPr lang="en-US" dirty="0"/>
              <a:t>Estimated size of sunspot =94,000 by 21,000 miles</a:t>
            </a:r>
          </a:p>
          <a:p>
            <a:pPr>
              <a:lnSpc>
                <a:spcPct val="90000"/>
              </a:lnSpc>
            </a:pPr>
            <a:r>
              <a:rPr lang="en-US" b="0" i="0" dirty="0">
                <a:effectLst/>
                <a:latin typeface="Open Sans" panose="020B0604020202020204" pitchFamily="34" charset="0"/>
              </a:rPr>
              <a:t>All electric trolley cars came to stop in Geneva</a:t>
            </a:r>
          </a:p>
          <a:p>
            <a:pPr>
              <a:lnSpc>
                <a:spcPct val="90000"/>
              </a:lnSpc>
            </a:pPr>
            <a:r>
              <a:rPr lang="en-US" dirty="0">
                <a:latin typeface="Open Sans" panose="020B0606030504020204" pitchFamily="34" charset="0"/>
              </a:rPr>
              <a:t>I</a:t>
            </a:r>
            <a:r>
              <a:rPr lang="en-US" b="0" i="0" dirty="0">
                <a:effectLst/>
                <a:latin typeface="Open Sans" panose="020B0606030504020204" pitchFamily="34" charset="0"/>
              </a:rPr>
              <a:t>n Sweden, a telephone station was ‘burned out’</a:t>
            </a:r>
          </a:p>
          <a:p>
            <a:pPr>
              <a:lnSpc>
                <a:spcPct val="90000"/>
              </a:lnSpc>
            </a:pPr>
            <a:r>
              <a:rPr lang="en-US" dirty="0"/>
              <a:t>Trans-Atlantic cables damaged</a:t>
            </a:r>
          </a:p>
          <a:p>
            <a:pPr>
              <a:lnSpc>
                <a:spcPct val="90000"/>
              </a:lnSpc>
            </a:pPr>
            <a:r>
              <a:rPr lang="en-US" b="0" i="0" dirty="0">
                <a:effectLst/>
                <a:latin typeface="Open Sans" panose="020B0606030504020204" pitchFamily="34" charset="0"/>
              </a:rPr>
              <a:t> Impacts were global with reports of disruption from Australia, Brazil, Denmark, France, Japan, New Zealand, Norway, Sweden, the United Kingdom, and United States. </a:t>
            </a:r>
            <a:endParaRPr lang="en-US" dirty="0"/>
          </a:p>
        </p:txBody>
      </p:sp>
    </p:spTree>
    <p:extLst>
      <p:ext uri="{BB962C8B-B14F-4D97-AF65-F5344CB8AC3E}">
        <p14:creationId xmlns:p14="http://schemas.microsoft.com/office/powerpoint/2010/main" val="1322980041"/>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35" name="Straight Connector 34">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B257DE9-C3BA-45FC-9903-8A79C0E901CA}"/>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CME-1972</a:t>
            </a:r>
          </a:p>
        </p:txBody>
      </p:sp>
      <p:sp>
        <p:nvSpPr>
          <p:cNvPr id="45" name="Rectangle 44">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2">
            <a:extLst>
              <a:ext uri="{FF2B5EF4-FFF2-40B4-BE49-F238E27FC236}">
                <a16:creationId xmlns:a16="http://schemas.microsoft.com/office/drawing/2014/main" id="{A5C692C7-D56A-4D3D-BB7A-2C90313235DA}"/>
              </a:ext>
            </a:extLst>
          </p:cNvPr>
          <p:cNvGraphicFramePr>
            <a:graphicFrameLocks noGrp="1"/>
          </p:cNvGraphicFramePr>
          <p:nvPr>
            <p:ph idx="1"/>
            <p:extLst>
              <p:ext uri="{D42A27DB-BD31-4B8C-83A1-F6EECF244321}">
                <p14:modId xmlns:p14="http://schemas.microsoft.com/office/powerpoint/2010/main" val="1793357516"/>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75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56" name="Straight Connector 55">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Isosceles Triangle 59">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A8C961E-0D86-4CB4-A721-5AD7EF529C42}"/>
              </a:ext>
            </a:extLst>
          </p:cNvPr>
          <p:cNvSpPr>
            <a:spLocks noGrp="1"/>
          </p:cNvSpPr>
          <p:nvPr>
            <p:ph type="ctrTitle"/>
          </p:nvPr>
        </p:nvSpPr>
        <p:spPr>
          <a:xfrm>
            <a:off x="677335" y="1282701"/>
            <a:ext cx="5096060" cy="4307148"/>
          </a:xfrm>
        </p:spPr>
        <p:txBody>
          <a:bodyPr anchor="ctr">
            <a:normAutofit/>
          </a:bodyPr>
          <a:lstStyle/>
          <a:p>
            <a:r>
              <a:rPr lang="en-US"/>
              <a:t>A BASIC INTRODUCTION </a:t>
            </a:r>
          </a:p>
        </p:txBody>
      </p:sp>
      <p:sp>
        <p:nvSpPr>
          <p:cNvPr id="64" name="Freeform: Shape 63">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4682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938FAC-29E6-46E9-89A9-ED3A8F50DF04}"/>
              </a:ext>
            </a:extLst>
          </p:cNvPr>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CME-1989</a:t>
            </a:r>
          </a:p>
        </p:txBody>
      </p:sp>
      <p:sp>
        <p:nvSpPr>
          <p:cNvPr id="3" name="Content Placeholder 2">
            <a:extLst>
              <a:ext uri="{FF2B5EF4-FFF2-40B4-BE49-F238E27FC236}">
                <a16:creationId xmlns:a16="http://schemas.microsoft.com/office/drawing/2014/main" id="{E522D979-1A2C-4449-B655-6EFEC45F3971}"/>
              </a:ext>
            </a:extLst>
          </p:cNvPr>
          <p:cNvSpPr>
            <a:spLocks noGrp="1"/>
          </p:cNvSpPr>
          <p:nvPr>
            <p:ph idx="1"/>
          </p:nvPr>
        </p:nvSpPr>
        <p:spPr>
          <a:xfrm>
            <a:off x="6116084" y="609600"/>
            <a:ext cx="5511296" cy="5545667"/>
          </a:xfrm>
        </p:spPr>
        <p:txBody>
          <a:bodyPr anchor="ctr">
            <a:normAutofit/>
          </a:bodyPr>
          <a:lstStyle/>
          <a:p>
            <a:pPr marL="0" indent="0">
              <a:buNone/>
            </a:pPr>
            <a:r>
              <a:rPr lang="en-US" dirty="0">
                <a:solidFill>
                  <a:srgbClr val="FFFFFF"/>
                </a:solidFill>
              </a:rPr>
              <a:t>1989 “The Year of the Turbulent Sun” (also the peak of cycle 22</a:t>
            </a:r>
            <a:r>
              <a:rPr lang="en-US" b="0" i="0" dirty="0">
                <a:solidFill>
                  <a:srgbClr val="FFFFFF"/>
                </a:solidFill>
                <a:effectLst/>
              </a:rPr>
              <a:t>)</a:t>
            </a:r>
          </a:p>
          <a:p>
            <a:r>
              <a:rPr lang="en-US" dirty="0">
                <a:solidFill>
                  <a:srgbClr val="FFFFFF"/>
                </a:solidFill>
              </a:rPr>
              <a:t>A major</a:t>
            </a:r>
            <a:r>
              <a:rPr lang="en-US" b="0" i="0" dirty="0">
                <a:solidFill>
                  <a:srgbClr val="FFFFFF"/>
                </a:solidFill>
                <a:effectLst/>
              </a:rPr>
              <a:t> power failure in Québec, </a:t>
            </a:r>
            <a:r>
              <a:rPr lang="en-US" dirty="0">
                <a:solidFill>
                  <a:srgbClr val="FFFFFF"/>
                </a:solidFill>
              </a:rPr>
              <a:t>and</a:t>
            </a:r>
            <a:r>
              <a:rPr lang="en-US" b="0" i="0" dirty="0">
                <a:solidFill>
                  <a:srgbClr val="FFFFFF"/>
                </a:solidFill>
                <a:effectLst/>
              </a:rPr>
              <a:t> parts of northeastern U.S. </a:t>
            </a:r>
          </a:p>
          <a:p>
            <a:r>
              <a:rPr lang="en-US" dirty="0">
                <a:solidFill>
                  <a:srgbClr val="FFFFFF"/>
                </a:solidFill>
              </a:rPr>
              <a:t>T</a:t>
            </a:r>
            <a:r>
              <a:rPr lang="en-US" b="0" i="0" dirty="0">
                <a:solidFill>
                  <a:srgbClr val="FFFFFF"/>
                </a:solidFill>
                <a:effectLst/>
              </a:rPr>
              <a:t>he electrical supply was cut off to over 6 million people for nine hours.</a:t>
            </a:r>
          </a:p>
          <a:p>
            <a:r>
              <a:rPr lang="en-US" dirty="0">
                <a:solidFill>
                  <a:srgbClr val="FFFFFF"/>
                </a:solidFill>
              </a:rPr>
              <a:t>Auroras as far south as Texas and Florida</a:t>
            </a:r>
          </a:p>
          <a:p>
            <a:r>
              <a:rPr lang="en-US" b="0" i="0" dirty="0">
                <a:solidFill>
                  <a:srgbClr val="FFFFFF"/>
                </a:solidFill>
                <a:effectLst/>
              </a:rPr>
              <a:t>Extended HF blackouts</a:t>
            </a:r>
          </a:p>
          <a:p>
            <a:r>
              <a:rPr lang="en-US" dirty="0">
                <a:solidFill>
                  <a:srgbClr val="FFFFFF"/>
                </a:solidFill>
              </a:rPr>
              <a:t>Many satellites damaged or needed to be reset</a:t>
            </a:r>
          </a:p>
          <a:p>
            <a:r>
              <a:rPr lang="en-US" b="0" i="0" dirty="0">
                <a:solidFill>
                  <a:srgbClr val="FFFFFF"/>
                </a:solidFill>
                <a:effectLst/>
              </a:rPr>
              <a:t>March 6-</a:t>
            </a:r>
            <a:r>
              <a:rPr lang="en-US" dirty="0">
                <a:solidFill>
                  <a:srgbClr val="FFFFFF"/>
                </a:solidFill>
              </a:rPr>
              <a:t>M</a:t>
            </a:r>
            <a:r>
              <a:rPr lang="en-US" b="0" i="0" dirty="0">
                <a:solidFill>
                  <a:srgbClr val="FFFFFF"/>
                </a:solidFill>
                <a:effectLst/>
              </a:rPr>
              <a:t>arch 19=48 M class and 11 X class flares</a:t>
            </a:r>
          </a:p>
        </p:txBody>
      </p:sp>
    </p:spTree>
    <p:extLst>
      <p:ext uri="{BB962C8B-B14F-4D97-AF65-F5344CB8AC3E}">
        <p14:creationId xmlns:p14="http://schemas.microsoft.com/office/powerpoint/2010/main" val="2994990475"/>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67C42-9E81-7EAB-D28F-AF03249A8C23}"/>
              </a:ext>
            </a:extLst>
          </p:cNvPr>
          <p:cNvSpPr>
            <a:spLocks noGrp="1"/>
          </p:cNvSpPr>
          <p:nvPr>
            <p:ph type="title"/>
          </p:nvPr>
        </p:nvSpPr>
        <p:spPr/>
        <p:txBody>
          <a:bodyPr/>
          <a:lstStyle/>
          <a:p>
            <a:r>
              <a:rPr lang="en-US" dirty="0"/>
              <a:t>Melted 345 kV Transformer</a:t>
            </a:r>
          </a:p>
        </p:txBody>
      </p:sp>
      <p:pic>
        <p:nvPicPr>
          <p:cNvPr id="4" name="Picture 3" descr="A picture containing text">
            <a:extLst>
              <a:ext uri="{FF2B5EF4-FFF2-40B4-BE49-F238E27FC236}">
                <a16:creationId xmlns:a16="http://schemas.microsoft.com/office/drawing/2014/main" id="{D469C9E3-7031-0F49-4F96-C1B299BB36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62375" y="1852612"/>
            <a:ext cx="4667250" cy="3152775"/>
          </a:xfrm>
          <a:prstGeom prst="rect">
            <a:avLst/>
          </a:prstGeom>
        </p:spPr>
      </p:pic>
      <p:sp>
        <p:nvSpPr>
          <p:cNvPr id="5" name="TextBox 4">
            <a:extLst>
              <a:ext uri="{FF2B5EF4-FFF2-40B4-BE49-F238E27FC236}">
                <a16:creationId xmlns:a16="http://schemas.microsoft.com/office/drawing/2014/main" id="{352286AF-E858-4D73-062E-5E8AFC8EA9C5}"/>
              </a:ext>
            </a:extLst>
          </p:cNvPr>
          <p:cNvSpPr txBox="1"/>
          <p:nvPr/>
        </p:nvSpPr>
        <p:spPr>
          <a:xfrm>
            <a:off x="3762375" y="5005387"/>
            <a:ext cx="4667250" cy="230832"/>
          </a:xfrm>
          <a:prstGeom prst="rect">
            <a:avLst/>
          </a:prstGeom>
          <a:noFill/>
        </p:spPr>
        <p:txBody>
          <a:bodyPr wrap="square" rtlCol="0">
            <a:spAutoFit/>
          </a:bodyPr>
          <a:lstStyle/>
          <a:p>
            <a:r>
              <a:rPr lang="en-US" sz="900">
                <a:hlinkClick r:id="rId3" tooltip="https://projetoquartzoazul.blogspot.com/2011/02/tempestade-solar-pode-ser-causa-do.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108778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91603BB0-2D80-47F2-81E7-007C8D921695}"/>
              </a:ext>
            </a:extLst>
          </p:cNvPr>
          <p:cNvSpPr>
            <a:spLocks noGrp="1"/>
          </p:cNvSpPr>
          <p:nvPr>
            <p:ph type="title"/>
          </p:nvPr>
        </p:nvSpPr>
        <p:spPr>
          <a:xfrm>
            <a:off x="677334" y="609600"/>
            <a:ext cx="8596668" cy="1320800"/>
          </a:xfrm>
        </p:spPr>
        <p:txBody>
          <a:bodyPr>
            <a:normAutofit/>
          </a:bodyPr>
          <a:lstStyle/>
          <a:p>
            <a:r>
              <a:rPr lang="en-US" dirty="0"/>
              <a:t>Carrington And Near Carrington Events</a:t>
            </a:r>
          </a:p>
        </p:txBody>
      </p:sp>
      <p:sp>
        <p:nvSpPr>
          <p:cNvPr id="3" name="Content Placeholder 2">
            <a:extLst>
              <a:ext uri="{FF2B5EF4-FFF2-40B4-BE49-F238E27FC236}">
                <a16:creationId xmlns:a16="http://schemas.microsoft.com/office/drawing/2014/main" id="{08DC7463-C970-457E-9E71-2F2F3DF4F696}"/>
              </a:ext>
            </a:extLst>
          </p:cNvPr>
          <p:cNvSpPr>
            <a:spLocks noGrp="1"/>
          </p:cNvSpPr>
          <p:nvPr>
            <p:ph idx="1"/>
          </p:nvPr>
        </p:nvSpPr>
        <p:spPr>
          <a:xfrm>
            <a:off x="677334" y="2160589"/>
            <a:ext cx="8596668" cy="3880773"/>
          </a:xfrm>
        </p:spPr>
        <p:txBody>
          <a:bodyPr>
            <a:normAutofit/>
          </a:bodyPr>
          <a:lstStyle/>
          <a:p>
            <a:r>
              <a:rPr lang="en-US" dirty="0">
                <a:cs typeface="Times New Roman" panose="02020603050405020304" pitchFamily="18" charset="0"/>
              </a:rPr>
              <a:t>One of the largest we know of was the Carrington event in 1859</a:t>
            </a:r>
          </a:p>
          <a:p>
            <a:r>
              <a:rPr lang="en-US" dirty="0">
                <a:cs typeface="Times New Roman" panose="02020603050405020304" pitchFamily="18" charset="0"/>
              </a:rPr>
              <a:t>Reached Earth in 17 hours</a:t>
            </a:r>
          </a:p>
          <a:p>
            <a:r>
              <a:rPr lang="en-US" dirty="0">
                <a:cs typeface="Times New Roman" panose="02020603050405020304" pitchFamily="18" charset="0"/>
              </a:rPr>
              <a:t>Was not directly earth directed (25 degrees)</a:t>
            </a:r>
          </a:p>
          <a:p>
            <a:r>
              <a:rPr lang="en-US" dirty="0">
                <a:cs typeface="Times New Roman" panose="02020603050405020304" pitchFamily="18" charset="0"/>
              </a:rPr>
              <a:t>First recorded solar flare</a:t>
            </a:r>
          </a:p>
          <a:p>
            <a:r>
              <a:rPr lang="en-US" dirty="0">
                <a:cs typeface="Times New Roman" panose="02020603050405020304" pitchFamily="18" charset="0"/>
              </a:rPr>
              <a:t> Series of events</a:t>
            </a:r>
          </a:p>
          <a:p>
            <a:endParaRPr lang="en-US" dirty="0"/>
          </a:p>
        </p:txBody>
      </p:sp>
    </p:spTree>
    <p:extLst>
      <p:ext uri="{BB962C8B-B14F-4D97-AF65-F5344CB8AC3E}">
        <p14:creationId xmlns:p14="http://schemas.microsoft.com/office/powerpoint/2010/main" val="4220564730"/>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91603BB0-2D80-47F2-81E7-007C8D921695}"/>
              </a:ext>
            </a:extLst>
          </p:cNvPr>
          <p:cNvSpPr>
            <a:spLocks noGrp="1"/>
          </p:cNvSpPr>
          <p:nvPr>
            <p:ph type="title"/>
          </p:nvPr>
        </p:nvSpPr>
        <p:spPr>
          <a:xfrm>
            <a:off x="677334" y="609600"/>
            <a:ext cx="8596668" cy="1320800"/>
          </a:xfrm>
        </p:spPr>
        <p:txBody>
          <a:bodyPr>
            <a:normAutofit/>
          </a:bodyPr>
          <a:lstStyle/>
          <a:p>
            <a:r>
              <a:rPr lang="en-US" dirty="0"/>
              <a:t>Carrington And Near Carrington Events</a:t>
            </a:r>
          </a:p>
        </p:txBody>
      </p:sp>
      <p:sp>
        <p:nvSpPr>
          <p:cNvPr id="3" name="Content Placeholder 2">
            <a:extLst>
              <a:ext uri="{FF2B5EF4-FFF2-40B4-BE49-F238E27FC236}">
                <a16:creationId xmlns:a16="http://schemas.microsoft.com/office/drawing/2014/main" id="{08DC7463-C970-457E-9E71-2F2F3DF4F696}"/>
              </a:ext>
            </a:extLst>
          </p:cNvPr>
          <p:cNvSpPr>
            <a:spLocks noGrp="1"/>
          </p:cNvSpPr>
          <p:nvPr>
            <p:ph idx="1"/>
          </p:nvPr>
        </p:nvSpPr>
        <p:spPr>
          <a:xfrm>
            <a:off x="677334" y="2160589"/>
            <a:ext cx="8596668" cy="3880773"/>
          </a:xfrm>
        </p:spPr>
        <p:txBody>
          <a:bodyPr>
            <a:normAutofit/>
          </a:bodyPr>
          <a:lstStyle/>
          <a:p>
            <a:r>
              <a:rPr lang="en-US" dirty="0">
                <a:cs typeface="Times New Roman" panose="02020603050405020304" pitchFamily="18" charset="0"/>
              </a:rPr>
              <a:t>S</a:t>
            </a:r>
            <a:r>
              <a:rPr lang="en-US" b="0" i="0" dirty="0">
                <a:effectLst/>
                <a:cs typeface="Times New Roman" panose="02020603050405020304" pitchFamily="18" charset="0"/>
              </a:rPr>
              <a:t>parks showered from telegraph machines, shocking operators and setting </a:t>
            </a:r>
            <a:r>
              <a:rPr lang="en-US" dirty="0">
                <a:cs typeface="Times New Roman" panose="02020603050405020304" pitchFamily="18" charset="0"/>
              </a:rPr>
              <a:t> fires, could operate without battery or power, 675 volts</a:t>
            </a:r>
            <a:endParaRPr lang="en-US" b="0" i="0" dirty="0">
              <a:effectLst/>
              <a:cs typeface="Times New Roman" panose="02020603050405020304" pitchFamily="18" charset="0"/>
            </a:endParaRPr>
          </a:p>
          <a:p>
            <a:r>
              <a:rPr lang="en-US" b="0" i="0" dirty="0">
                <a:effectLst/>
                <a:cs typeface="Times New Roman" panose="02020603050405020304" pitchFamily="18" charset="0"/>
              </a:rPr>
              <a:t>All over the planet, glowing so brightly that birds began to chirp, and laborers started their daily chores, believing the sun had begun rising. </a:t>
            </a:r>
          </a:p>
          <a:p>
            <a:r>
              <a:rPr lang="en-US" b="0" i="0" dirty="0">
                <a:effectLst/>
                <a:cs typeface="Times New Roman" panose="02020603050405020304" pitchFamily="18" charset="0"/>
              </a:rPr>
              <a:t>Some thought the end of the world was at hand, Armageddon is here, churches opened.</a:t>
            </a:r>
          </a:p>
          <a:p>
            <a:r>
              <a:rPr lang="en-US" dirty="0">
                <a:cs typeface="Times New Roman" panose="02020603050405020304" pitchFamily="18" charset="0"/>
              </a:rPr>
              <a:t>Compasses went crazy</a:t>
            </a:r>
            <a:endParaRPr lang="en-US" b="0" i="0" dirty="0">
              <a:effectLst/>
              <a:cs typeface="Times New Roman" panose="02020603050405020304" pitchFamily="18" charset="0"/>
            </a:endParaRPr>
          </a:p>
          <a:p>
            <a:endParaRPr lang="en-US" dirty="0"/>
          </a:p>
        </p:txBody>
      </p:sp>
    </p:spTree>
    <p:extLst>
      <p:ext uri="{BB962C8B-B14F-4D97-AF65-F5344CB8AC3E}">
        <p14:creationId xmlns:p14="http://schemas.microsoft.com/office/powerpoint/2010/main" val="2634813802"/>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deric Edwin Church's 1865 painting &quot;Aurora Borealis.&quot; Some speculate that Church took his inspiration from the Great Auroral Storm of 1859.">
            <a:extLst>
              <a:ext uri="{FF2B5EF4-FFF2-40B4-BE49-F238E27FC236}">
                <a16:creationId xmlns:a16="http://schemas.microsoft.com/office/drawing/2014/main" id="{D709A1A1-78D7-476F-95B5-4B7BB9BF7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278" y="1404938"/>
            <a:ext cx="60960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06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TextBox 2">
            <a:extLst>
              <a:ext uri="{FF2B5EF4-FFF2-40B4-BE49-F238E27FC236}">
                <a16:creationId xmlns:a16="http://schemas.microsoft.com/office/drawing/2014/main" id="{DCF7D722-2B41-4596-A324-8F748C3600F5}"/>
              </a:ext>
            </a:extLst>
          </p:cNvPr>
          <p:cNvGraphicFramePr/>
          <p:nvPr>
            <p:extLst>
              <p:ext uri="{D42A27DB-BD31-4B8C-83A1-F6EECF244321}">
                <p14:modId xmlns:p14="http://schemas.microsoft.com/office/powerpoint/2010/main" val="280146846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9213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071CBAE-8046-E0A3-7750-FDA0DF968F15}"/>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Gannon Storm May 2024</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2DE0A7D-95B0-2185-57A9-A875006EABE4}"/>
              </a:ext>
            </a:extLst>
          </p:cNvPr>
          <p:cNvGraphicFramePr>
            <a:graphicFrameLocks noGrp="1"/>
          </p:cNvGraphicFramePr>
          <p:nvPr>
            <p:ph idx="1"/>
            <p:extLst>
              <p:ext uri="{D42A27DB-BD31-4B8C-83A1-F6EECF244321}">
                <p14:modId xmlns:p14="http://schemas.microsoft.com/office/powerpoint/2010/main" val="3312313183"/>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264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extBox 2">
            <a:extLst>
              <a:ext uri="{FF2B5EF4-FFF2-40B4-BE49-F238E27FC236}">
                <a16:creationId xmlns:a16="http://schemas.microsoft.com/office/drawing/2014/main" id="{3B4D8F91-B8D1-B9A6-5A79-C2CE40B28B44}"/>
              </a:ext>
            </a:extLst>
          </p:cNvPr>
          <p:cNvSpPr txBox="1"/>
          <p:nvPr/>
        </p:nvSpPr>
        <p:spPr>
          <a:xfrm>
            <a:off x="5209563" y="2160589"/>
            <a:ext cx="4064439" cy="3880773"/>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John Deere Friday, May 10 - 5:00pm Update:</a:t>
            </a:r>
          </a:p>
          <a:p>
            <a:pPr>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We are seeing GPS issues across our entire service area that are affecting RTK and all other levels of GPS. We are currently trying to determine a resolution.</a:t>
            </a:r>
          </a:p>
          <a:p>
            <a:pPr>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Friday, May 10 - 6:30pm Update:</a:t>
            </a:r>
          </a:p>
          <a:p>
            <a:pPr>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Please be advised that there is significant solar flare and space weather activity currently affecting GPS and RTK networks. This severe geomagnetic storm is the worst since 2005 and is forecasted to continue throughout the weekend.</a:t>
            </a:r>
          </a:p>
          <a:p>
            <a:pPr>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We have found that the best course of action at this time is to shut off RTK and use a grace period for SF2/SF3. This will eliminate the conflicting corrections that the machine is receiving from the base station due to the geomagnetic storm. GPS accuracy will still likely be reduced due to the storms.</a:t>
            </a:r>
          </a:p>
          <a:p>
            <a:pPr>
              <a:lnSpc>
                <a:spcPct val="90000"/>
              </a:lnSpc>
              <a:spcBef>
                <a:spcPts val="1000"/>
              </a:spcBef>
              <a:buClr>
                <a:schemeClr val="accent1"/>
              </a:buClr>
              <a:buSzPct val="80000"/>
              <a:buFont typeface="Wingdings 3" charset="2"/>
              <a:buChar char=""/>
            </a:pPr>
            <a:r>
              <a:rPr lang="en-US" sz="1100" dirty="0">
                <a:solidFill>
                  <a:schemeClr val="tx1">
                    <a:lumMod val="75000"/>
                    <a:lumOff val="25000"/>
                  </a:schemeClr>
                </a:solidFill>
              </a:rPr>
              <a:t>We apologize for the inconvenience</a:t>
            </a:r>
          </a:p>
        </p:txBody>
      </p:sp>
      <p:pic>
        <p:nvPicPr>
          <p:cNvPr id="5" name="Picture 4" descr="A tractor in the distance on a farm">
            <a:extLst>
              <a:ext uri="{FF2B5EF4-FFF2-40B4-BE49-F238E27FC236}">
                <a16:creationId xmlns:a16="http://schemas.microsoft.com/office/drawing/2014/main" id="{FF7A489D-1C10-0B49-80A3-A9D568E59A3A}"/>
              </a:ext>
            </a:extLst>
          </p:cNvPr>
          <p:cNvPicPr>
            <a:picLocks noChangeAspect="1"/>
          </p:cNvPicPr>
          <p:nvPr/>
        </p:nvPicPr>
        <p:blipFill>
          <a:blip r:embed="rId2"/>
          <a:srcRect l="37001" r="10488" b="-2"/>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1" name="Isosceles Triangle 2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51551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7F1992-B482-4AAC-8A08-08E6721D950A}"/>
              </a:ext>
            </a:extLst>
          </p:cNvPr>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Earths Magnetic Field</a:t>
            </a:r>
          </a:p>
        </p:txBody>
      </p:sp>
      <p:sp>
        <p:nvSpPr>
          <p:cNvPr id="3" name="Content Placeholder 2">
            <a:extLst>
              <a:ext uri="{FF2B5EF4-FFF2-40B4-BE49-F238E27FC236}">
                <a16:creationId xmlns:a16="http://schemas.microsoft.com/office/drawing/2014/main" id="{7A582E38-9100-4404-8066-F3AC2C1E4068}"/>
              </a:ext>
            </a:extLst>
          </p:cNvPr>
          <p:cNvSpPr>
            <a:spLocks noGrp="1"/>
          </p:cNvSpPr>
          <p:nvPr>
            <p:ph idx="1"/>
          </p:nvPr>
        </p:nvSpPr>
        <p:spPr>
          <a:xfrm>
            <a:off x="6116084" y="609600"/>
            <a:ext cx="5511296" cy="5545667"/>
          </a:xfrm>
        </p:spPr>
        <p:txBody>
          <a:bodyPr anchor="ctr">
            <a:normAutofit/>
          </a:bodyPr>
          <a:lstStyle/>
          <a:p>
            <a:pPr marL="0" indent="0">
              <a:buNone/>
            </a:pPr>
            <a:endParaRPr lang="en-US" dirty="0">
              <a:solidFill>
                <a:srgbClr val="FFFFFF"/>
              </a:solidFill>
            </a:endParaRPr>
          </a:p>
          <a:p>
            <a:r>
              <a:rPr lang="en-US" dirty="0">
                <a:solidFill>
                  <a:srgbClr val="FFFFFF"/>
                </a:solidFill>
              </a:rPr>
              <a:t> Also known as the geomagnetic field</a:t>
            </a:r>
          </a:p>
          <a:p>
            <a:r>
              <a:rPr lang="en-US" dirty="0">
                <a:solidFill>
                  <a:srgbClr val="FFFFFF"/>
                </a:solidFill>
              </a:rPr>
              <a:t>High energy particles from the sun will disrupt earths magnetic fields</a:t>
            </a:r>
            <a:endParaRPr lang="en-US" dirty="0"/>
          </a:p>
          <a:p>
            <a:r>
              <a:rPr lang="en-US" dirty="0"/>
              <a:t>This causes a tail on the backside called magnetotail</a:t>
            </a:r>
          </a:p>
          <a:p>
            <a:r>
              <a:rPr lang="en-US" dirty="0"/>
              <a:t>Think of a rock in a stream</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944231192"/>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ics of earths magnetotail">
            <a:extLst>
              <a:ext uri="{FF2B5EF4-FFF2-40B4-BE49-F238E27FC236}">
                <a16:creationId xmlns:a16="http://schemas.microsoft.com/office/drawing/2014/main" id="{813B733F-334E-497F-B99B-5D006A416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034" y="1500188"/>
            <a:ext cx="7620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30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5" name="Rectangle 2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A8AAE7E-BA9F-4B5D-B96F-69A9372A6590}"/>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a:solidFill>
                  <a:schemeClr val="bg1"/>
                </a:solidFill>
              </a:rPr>
              <a:t>The Sun</a:t>
            </a:r>
          </a:p>
        </p:txBody>
      </p:sp>
      <p:sp>
        <p:nvSpPr>
          <p:cNvPr id="4" name="Content Placeholder 3">
            <a:extLst>
              <a:ext uri="{FF2B5EF4-FFF2-40B4-BE49-F238E27FC236}">
                <a16:creationId xmlns:a16="http://schemas.microsoft.com/office/drawing/2014/main" id="{EB55AC1D-D1B3-40CA-BD7C-C048867A9105}"/>
              </a:ext>
            </a:extLst>
          </p:cNvPr>
          <p:cNvSpPr>
            <a:spLocks noGrp="1"/>
          </p:cNvSpPr>
          <p:nvPr>
            <p:ph sz="half" idx="2"/>
          </p:nvPr>
        </p:nvSpPr>
        <p:spPr>
          <a:xfrm>
            <a:off x="673754" y="2160590"/>
            <a:ext cx="3973943" cy="3440110"/>
          </a:xfrm>
        </p:spPr>
        <p:txBody>
          <a:bodyPr vert="horz" lIns="91440" tIns="45720" rIns="91440" bIns="45720" rtlCol="0">
            <a:normAutofit/>
          </a:bodyPr>
          <a:lstStyle/>
          <a:p>
            <a:r>
              <a:rPr lang="en-US">
                <a:solidFill>
                  <a:schemeClr val="bg1"/>
                </a:solidFill>
              </a:rPr>
              <a:t>93 million miles from Earth</a:t>
            </a:r>
          </a:p>
          <a:p>
            <a:r>
              <a:rPr lang="en-US">
                <a:solidFill>
                  <a:schemeClr val="bg1"/>
                </a:solidFill>
              </a:rPr>
              <a:t>1,300,000 Earths could fit inside</a:t>
            </a:r>
          </a:p>
          <a:p>
            <a:r>
              <a:rPr lang="en-US">
                <a:solidFill>
                  <a:schemeClr val="bg1"/>
                </a:solidFill>
              </a:rPr>
              <a:t>Makes up 99.86% of the solar system mass</a:t>
            </a:r>
          </a:p>
          <a:p>
            <a:endParaRPr lang="en-US">
              <a:solidFill>
                <a:schemeClr val="bg1"/>
              </a:solidFill>
            </a:endParaRPr>
          </a:p>
          <a:p>
            <a:endParaRPr lang="en-US">
              <a:solidFill>
                <a:schemeClr val="bg1"/>
              </a:solidFill>
            </a:endParaRPr>
          </a:p>
        </p:txBody>
      </p:sp>
      <p:pic>
        <p:nvPicPr>
          <p:cNvPr id="8" name="Content Placeholder 7">
            <a:extLst>
              <a:ext uri="{FF2B5EF4-FFF2-40B4-BE49-F238E27FC236}">
                <a16:creationId xmlns:a16="http://schemas.microsoft.com/office/drawing/2014/main" id="{379F0F37-1F0D-4872-BCF5-8D099B433F9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96001" y="1493930"/>
            <a:ext cx="5143500" cy="3857625"/>
          </a:xfrm>
          <a:prstGeom prst="rect">
            <a:avLst/>
          </a:prstGeom>
        </p:spPr>
      </p:pic>
      <p:sp>
        <p:nvSpPr>
          <p:cNvPr id="31" name="Isosceles Triangle 3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806619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djustable measurement tool">
            <a:extLst>
              <a:ext uri="{FF2B5EF4-FFF2-40B4-BE49-F238E27FC236}">
                <a16:creationId xmlns:a16="http://schemas.microsoft.com/office/drawing/2014/main" id="{0AEC5C97-3260-4225-A884-436E185604F7}"/>
              </a:ext>
            </a:extLst>
          </p:cNvPr>
          <p:cNvPicPr>
            <a:picLocks noChangeAspect="1"/>
          </p:cNvPicPr>
          <p:nvPr/>
        </p:nvPicPr>
        <p:blipFill rotWithShape="1">
          <a:blip r:embed="rId2"/>
          <a:srcRect l="21466" r="1426"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95C4FEF7-1CD6-44DE-82C6-D9FD53813677}"/>
              </a:ext>
            </a:extLst>
          </p:cNvPr>
          <p:cNvSpPr>
            <a:spLocks noGrp="1"/>
          </p:cNvSpPr>
          <p:nvPr>
            <p:ph type="title"/>
          </p:nvPr>
        </p:nvSpPr>
        <p:spPr>
          <a:xfrm>
            <a:off x="677333" y="609600"/>
            <a:ext cx="3851123" cy="1320800"/>
          </a:xfrm>
        </p:spPr>
        <p:txBody>
          <a:bodyPr>
            <a:normAutofit/>
          </a:bodyPr>
          <a:lstStyle/>
          <a:p>
            <a:r>
              <a:rPr lang="en-US"/>
              <a:t>MAGNETOMETER</a:t>
            </a:r>
          </a:p>
        </p:txBody>
      </p:sp>
      <p:sp>
        <p:nvSpPr>
          <p:cNvPr id="3" name="Content Placeholder 2">
            <a:extLst>
              <a:ext uri="{FF2B5EF4-FFF2-40B4-BE49-F238E27FC236}">
                <a16:creationId xmlns:a16="http://schemas.microsoft.com/office/drawing/2014/main" id="{117C4AF0-E261-42E8-A17E-3CDFC24111BF}"/>
              </a:ext>
            </a:extLst>
          </p:cNvPr>
          <p:cNvSpPr>
            <a:spLocks noGrp="1"/>
          </p:cNvSpPr>
          <p:nvPr>
            <p:ph idx="1"/>
          </p:nvPr>
        </p:nvSpPr>
        <p:spPr>
          <a:xfrm>
            <a:off x="677334" y="2160589"/>
            <a:ext cx="3851122" cy="3880773"/>
          </a:xfrm>
        </p:spPr>
        <p:txBody>
          <a:bodyPr>
            <a:normAutofit/>
          </a:bodyPr>
          <a:lstStyle/>
          <a:p>
            <a:pPr marL="0" indent="0">
              <a:buNone/>
            </a:pPr>
            <a:endParaRPr lang="en-US"/>
          </a:p>
          <a:p>
            <a:r>
              <a:rPr lang="en-US" b="0" i="0">
                <a:effectLst/>
              </a:rPr>
              <a:t>A </a:t>
            </a:r>
            <a:r>
              <a:rPr lang="en-US" b="1" i="0">
                <a:effectLst/>
              </a:rPr>
              <a:t>magnetometer</a:t>
            </a:r>
            <a:r>
              <a:rPr lang="en-US" b="0" i="0">
                <a:effectLst/>
              </a:rPr>
              <a:t> is a device that measures magnetism—the direction, strength, or relative change of a magnetic field at a particular location.</a:t>
            </a:r>
            <a:endParaRPr lang="en-US"/>
          </a:p>
          <a:p>
            <a:endParaRPr lang="en-US"/>
          </a:p>
        </p:txBody>
      </p:sp>
      <p:cxnSp>
        <p:nvCxnSpPr>
          <p:cNvPr id="32" name="Straight Connector 3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51480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Lines intersecting at pushpin">
            <a:extLst>
              <a:ext uri="{FF2B5EF4-FFF2-40B4-BE49-F238E27FC236}">
                <a16:creationId xmlns:a16="http://schemas.microsoft.com/office/drawing/2014/main" id="{B670BE79-5B07-4536-B0A4-3CE707665086}"/>
              </a:ext>
            </a:extLst>
          </p:cNvPr>
          <p:cNvPicPr>
            <a:picLocks noChangeAspect="1"/>
          </p:cNvPicPr>
          <p:nvPr/>
        </p:nvPicPr>
        <p:blipFill rotWithShape="1">
          <a:blip r:embed="rId2"/>
          <a:srcRect l="22893"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90BA19E-FFEF-43C6-8BFD-A249EDD8A795}"/>
              </a:ext>
            </a:extLst>
          </p:cNvPr>
          <p:cNvSpPr>
            <a:spLocks noGrp="1"/>
          </p:cNvSpPr>
          <p:nvPr>
            <p:ph type="title"/>
          </p:nvPr>
        </p:nvSpPr>
        <p:spPr>
          <a:xfrm>
            <a:off x="677333" y="609600"/>
            <a:ext cx="3851123" cy="1320800"/>
          </a:xfrm>
        </p:spPr>
        <p:txBody>
          <a:bodyPr>
            <a:normAutofit/>
          </a:bodyPr>
          <a:lstStyle/>
          <a:p>
            <a:pPr>
              <a:lnSpc>
                <a:spcPct val="90000"/>
              </a:lnSpc>
            </a:pPr>
            <a:r>
              <a:rPr lang="en-US" sz="2800"/>
              <a:t>Magnetometers and the geomagnetic field</a:t>
            </a:r>
          </a:p>
        </p:txBody>
      </p:sp>
      <p:sp>
        <p:nvSpPr>
          <p:cNvPr id="3" name="Content Placeholder 2">
            <a:extLst>
              <a:ext uri="{FF2B5EF4-FFF2-40B4-BE49-F238E27FC236}">
                <a16:creationId xmlns:a16="http://schemas.microsoft.com/office/drawing/2014/main" id="{A7D8297F-31E7-462C-BDB7-F050B4345D05}"/>
              </a:ext>
            </a:extLst>
          </p:cNvPr>
          <p:cNvSpPr>
            <a:spLocks noGrp="1"/>
          </p:cNvSpPr>
          <p:nvPr>
            <p:ph idx="1"/>
          </p:nvPr>
        </p:nvSpPr>
        <p:spPr>
          <a:xfrm>
            <a:off x="677334" y="2160589"/>
            <a:ext cx="3851122" cy="3880773"/>
          </a:xfrm>
        </p:spPr>
        <p:txBody>
          <a:bodyPr>
            <a:normAutofit/>
          </a:bodyPr>
          <a:lstStyle/>
          <a:p>
            <a:r>
              <a:rPr lang="en-US" dirty="0"/>
              <a:t>We have two main indices, A and K index, seen in ham radio reports</a:t>
            </a:r>
          </a:p>
          <a:p>
            <a:r>
              <a:rPr lang="en-US" dirty="0"/>
              <a:t>Gives us an idea of the severity of the magnetic fluctuations in the earth’s magnetic fields at mid latitudes</a:t>
            </a:r>
          </a:p>
          <a:p>
            <a:r>
              <a:rPr lang="en-US" dirty="0"/>
              <a:t>Uses a network of 13 magnetometer sites </a:t>
            </a:r>
          </a:p>
          <a:p>
            <a:endParaRPr lang="en-US" dirty="0"/>
          </a:p>
        </p:txBody>
      </p:sp>
      <p:cxnSp>
        <p:nvCxnSpPr>
          <p:cNvPr id="26" name="Straight Connector 2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86180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5BAD-9D46-4082-A46A-3CFFF661837B}"/>
              </a:ext>
            </a:extLst>
          </p:cNvPr>
          <p:cNvSpPr>
            <a:spLocks noGrp="1"/>
          </p:cNvSpPr>
          <p:nvPr>
            <p:ph type="title"/>
          </p:nvPr>
        </p:nvSpPr>
        <p:spPr>
          <a:xfrm>
            <a:off x="5536734" y="609600"/>
            <a:ext cx="3737268" cy="1320800"/>
          </a:xfrm>
        </p:spPr>
        <p:txBody>
          <a:bodyPr>
            <a:normAutofit/>
          </a:bodyPr>
          <a:lstStyle/>
          <a:p>
            <a:r>
              <a:rPr lang="en-US"/>
              <a:t>K Index</a:t>
            </a:r>
            <a:endParaRPr lang="en-US" dirty="0"/>
          </a:p>
        </p:txBody>
      </p:sp>
      <p:sp>
        <p:nvSpPr>
          <p:cNvPr id="3" name="Content Placeholder 2">
            <a:extLst>
              <a:ext uri="{FF2B5EF4-FFF2-40B4-BE49-F238E27FC236}">
                <a16:creationId xmlns:a16="http://schemas.microsoft.com/office/drawing/2014/main" id="{EA0B84CA-8B15-4DC8-B561-7BB8F5EBDBE0}"/>
              </a:ext>
            </a:extLst>
          </p:cNvPr>
          <p:cNvSpPr>
            <a:spLocks noGrp="1"/>
          </p:cNvSpPr>
          <p:nvPr>
            <p:ph idx="1"/>
          </p:nvPr>
        </p:nvSpPr>
        <p:spPr>
          <a:xfrm>
            <a:off x="5209563" y="2160589"/>
            <a:ext cx="4064439" cy="3880773"/>
          </a:xfrm>
        </p:spPr>
        <p:txBody>
          <a:bodyPr>
            <a:normAutofit/>
          </a:bodyPr>
          <a:lstStyle/>
          <a:p>
            <a:pPr marL="0" indent="0">
              <a:buNone/>
            </a:pPr>
            <a:endParaRPr lang="en-US"/>
          </a:p>
          <a:p>
            <a:r>
              <a:rPr lang="en-US"/>
              <a:t>Measured every 3 hours</a:t>
            </a:r>
          </a:p>
          <a:p>
            <a:r>
              <a:rPr lang="en-US"/>
              <a:t>When we combine the 13 sites for a global average, we call it Kp or K planetary</a:t>
            </a:r>
            <a:endParaRPr lang="en-US" dirty="0"/>
          </a:p>
        </p:txBody>
      </p:sp>
      <p:pic>
        <p:nvPicPr>
          <p:cNvPr id="23" name="Picture 21" descr="Outer space photo of the earth with the night terminator">
            <a:extLst>
              <a:ext uri="{FF2B5EF4-FFF2-40B4-BE49-F238E27FC236}">
                <a16:creationId xmlns:a16="http://schemas.microsoft.com/office/drawing/2014/main" id="{B2E4883E-27D8-4174-9085-33CBDD304ADA}"/>
              </a:ext>
            </a:extLst>
          </p:cNvPr>
          <p:cNvPicPr>
            <a:picLocks noChangeAspect="1"/>
          </p:cNvPicPr>
          <p:nvPr/>
        </p:nvPicPr>
        <p:blipFill rotWithShape="1">
          <a:blip r:embed="rId2"/>
          <a:srcRect l="39434" r="8646"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4" name="Isosceles Triangle 2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23047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6" name="Group 70">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80">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3077" name="Rectangle 8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Rectangle 8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79" name="Isosceles Triangle 8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29E2F3D2-FC9E-4FF7-BAD6-0E926A0F6687}"/>
              </a:ext>
            </a:extLst>
          </p:cNvPr>
          <p:cNvSpPr txBox="1"/>
          <p:nvPr/>
        </p:nvSpPr>
        <p:spPr>
          <a:xfrm>
            <a:off x="673754" y="2160590"/>
            <a:ext cx="3973943" cy="3440110"/>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bg1"/>
                </a:solidFill>
              </a:rPr>
              <a:t>Goes from 0-9</a:t>
            </a:r>
          </a:p>
          <a:p>
            <a:pPr>
              <a:spcBef>
                <a:spcPts val="1000"/>
              </a:spcBef>
              <a:buClr>
                <a:schemeClr val="accent1"/>
              </a:buClr>
              <a:buSzPct val="80000"/>
              <a:buFont typeface="Wingdings 3" charset="2"/>
              <a:buChar char=""/>
            </a:pPr>
            <a:r>
              <a:rPr lang="en-US">
                <a:solidFill>
                  <a:schemeClr val="bg1"/>
                </a:solidFill>
              </a:rPr>
              <a:t>0=quiet</a:t>
            </a:r>
          </a:p>
          <a:p>
            <a:pPr>
              <a:spcBef>
                <a:spcPts val="1000"/>
              </a:spcBef>
              <a:buClr>
                <a:schemeClr val="accent1"/>
              </a:buClr>
              <a:buSzPct val="80000"/>
              <a:buFont typeface="Wingdings 3" charset="2"/>
              <a:buChar char=""/>
            </a:pPr>
            <a:r>
              <a:rPr lang="en-US">
                <a:solidFill>
                  <a:schemeClr val="bg1"/>
                </a:solidFill>
              </a:rPr>
              <a:t>9=Severe storm</a:t>
            </a:r>
          </a:p>
          <a:p>
            <a:pPr>
              <a:spcBef>
                <a:spcPts val="1000"/>
              </a:spcBef>
              <a:buClr>
                <a:schemeClr val="accent1"/>
              </a:buClr>
              <a:buSzPct val="80000"/>
              <a:buFont typeface="Wingdings 3" charset="2"/>
              <a:buChar char=""/>
            </a:pPr>
            <a:r>
              <a:rPr lang="en-US">
                <a:solidFill>
                  <a:schemeClr val="bg1"/>
                </a:solidFill>
              </a:rPr>
              <a:t>3 or below=may indicate good propagation</a:t>
            </a:r>
          </a:p>
        </p:txBody>
      </p:sp>
      <p:pic>
        <p:nvPicPr>
          <p:cNvPr id="3074" name="Picture 2" descr="Waiting for the big one | STCE">
            <a:extLst>
              <a:ext uri="{FF2B5EF4-FFF2-40B4-BE49-F238E27FC236}">
                <a16:creationId xmlns:a16="http://schemas.microsoft.com/office/drawing/2014/main" id="{DD203D45-726A-4DFF-9AAF-A72608CC9B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2792" y="972608"/>
            <a:ext cx="4589918" cy="4900269"/>
          </a:xfrm>
          <a:prstGeom prst="rect">
            <a:avLst/>
          </a:prstGeom>
          <a:noFill/>
          <a:extLst>
            <a:ext uri="{909E8E84-426E-40DD-AFC4-6F175D3DCCD1}">
              <a14:hiddenFill xmlns:a14="http://schemas.microsoft.com/office/drawing/2010/main">
                <a:solidFill>
                  <a:srgbClr val="FFFFFF"/>
                </a:solidFill>
              </a14:hiddenFill>
            </a:ext>
          </a:extLst>
        </p:spPr>
      </p:pic>
      <p:sp>
        <p:nvSpPr>
          <p:cNvPr id="3080" name="Isosceles Triangle 8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72001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Hourglass and a calendar">
            <a:extLst>
              <a:ext uri="{FF2B5EF4-FFF2-40B4-BE49-F238E27FC236}">
                <a16:creationId xmlns:a16="http://schemas.microsoft.com/office/drawing/2014/main" id="{CD1560FC-56E2-42F9-B116-CBDD32D811DC}"/>
              </a:ext>
            </a:extLst>
          </p:cNvPr>
          <p:cNvPicPr>
            <a:picLocks noChangeAspect="1"/>
          </p:cNvPicPr>
          <p:nvPr/>
        </p:nvPicPr>
        <p:blipFill rotWithShape="1">
          <a:blip r:embed="rId2"/>
          <a:srcRect l="22602" r="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763630F-28B9-42B0-816D-3E8567C29053}"/>
              </a:ext>
            </a:extLst>
          </p:cNvPr>
          <p:cNvSpPr>
            <a:spLocks noGrp="1"/>
          </p:cNvSpPr>
          <p:nvPr>
            <p:ph type="title"/>
          </p:nvPr>
        </p:nvSpPr>
        <p:spPr>
          <a:xfrm>
            <a:off x="677333" y="609600"/>
            <a:ext cx="3851123" cy="1320800"/>
          </a:xfrm>
        </p:spPr>
        <p:txBody>
          <a:bodyPr>
            <a:normAutofit/>
          </a:bodyPr>
          <a:lstStyle/>
          <a:p>
            <a:r>
              <a:rPr lang="en-US" dirty="0"/>
              <a:t>A index</a:t>
            </a:r>
          </a:p>
        </p:txBody>
      </p:sp>
      <p:sp>
        <p:nvSpPr>
          <p:cNvPr id="3" name="Content Placeholder 2">
            <a:extLst>
              <a:ext uri="{FF2B5EF4-FFF2-40B4-BE49-F238E27FC236}">
                <a16:creationId xmlns:a16="http://schemas.microsoft.com/office/drawing/2014/main" id="{DD3E3D91-EF69-4DBC-9D8F-CD8173A2BB9D}"/>
              </a:ext>
            </a:extLst>
          </p:cNvPr>
          <p:cNvSpPr>
            <a:spLocks noGrp="1"/>
          </p:cNvSpPr>
          <p:nvPr>
            <p:ph idx="1"/>
          </p:nvPr>
        </p:nvSpPr>
        <p:spPr>
          <a:xfrm>
            <a:off x="677334" y="2160589"/>
            <a:ext cx="3851122" cy="3880773"/>
          </a:xfrm>
        </p:spPr>
        <p:txBody>
          <a:bodyPr>
            <a:normAutofit/>
          </a:bodyPr>
          <a:lstStyle/>
          <a:p>
            <a:endParaRPr lang="en-US" dirty="0"/>
          </a:p>
          <a:p>
            <a:r>
              <a:rPr lang="en-US" dirty="0"/>
              <a:t>Every 24 hours</a:t>
            </a:r>
          </a:p>
          <a:p>
            <a:r>
              <a:rPr lang="en-US" dirty="0"/>
              <a:t>Eight  K readings (remember K is every 3 hours)</a:t>
            </a:r>
          </a:p>
          <a:p>
            <a:r>
              <a:rPr lang="en-US" dirty="0"/>
              <a:t>Gives us a daily average </a:t>
            </a:r>
          </a:p>
          <a:p>
            <a:r>
              <a:rPr lang="en-US" dirty="0"/>
              <a:t>0 to 400</a:t>
            </a:r>
          </a:p>
          <a:p>
            <a:r>
              <a:rPr lang="en-US" dirty="0"/>
              <a:t>15 or below= probably good propagation</a:t>
            </a:r>
          </a:p>
          <a:p>
            <a:r>
              <a:rPr lang="en-US" dirty="0"/>
              <a:t>Global average is Ap or A planetary</a:t>
            </a:r>
          </a:p>
        </p:txBody>
      </p:sp>
      <p:cxnSp>
        <p:nvCxnSpPr>
          <p:cNvPr id="70" name="Straight Connector 4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4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2"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28168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1" descr="Satellite view of Earth">
            <a:extLst>
              <a:ext uri="{FF2B5EF4-FFF2-40B4-BE49-F238E27FC236}">
                <a16:creationId xmlns:a16="http://schemas.microsoft.com/office/drawing/2014/main" id="{FDB58BE1-A079-411C-8485-AC6B7F9E233E}"/>
              </a:ext>
            </a:extLst>
          </p:cNvPr>
          <p:cNvPicPr>
            <a:picLocks noChangeAspect="1"/>
          </p:cNvPicPr>
          <p:nvPr/>
        </p:nvPicPr>
        <p:blipFill rotWithShape="1">
          <a:blip r:embed="rId2"/>
          <a:srcRect l="5345" r="8017"/>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4BC45AB-5157-4D1F-9635-3042B5C18DA1}"/>
              </a:ext>
            </a:extLst>
          </p:cNvPr>
          <p:cNvSpPr>
            <a:spLocks noGrp="1"/>
          </p:cNvSpPr>
          <p:nvPr>
            <p:ph type="title"/>
          </p:nvPr>
        </p:nvSpPr>
        <p:spPr>
          <a:xfrm>
            <a:off x="677333" y="609600"/>
            <a:ext cx="3851123" cy="1320800"/>
          </a:xfrm>
        </p:spPr>
        <p:txBody>
          <a:bodyPr>
            <a:normAutofit/>
          </a:bodyPr>
          <a:lstStyle/>
          <a:p>
            <a:r>
              <a:rPr lang="en-US" dirty="0"/>
              <a:t>Ionosphere</a:t>
            </a:r>
          </a:p>
        </p:txBody>
      </p:sp>
      <p:sp>
        <p:nvSpPr>
          <p:cNvPr id="3" name="Content Placeholder 2">
            <a:extLst>
              <a:ext uri="{FF2B5EF4-FFF2-40B4-BE49-F238E27FC236}">
                <a16:creationId xmlns:a16="http://schemas.microsoft.com/office/drawing/2014/main" id="{79D1517E-0294-4864-AA85-41AA9B64D843}"/>
              </a:ext>
            </a:extLst>
          </p:cNvPr>
          <p:cNvSpPr>
            <a:spLocks noGrp="1"/>
          </p:cNvSpPr>
          <p:nvPr>
            <p:ph idx="1"/>
          </p:nvPr>
        </p:nvSpPr>
        <p:spPr>
          <a:xfrm>
            <a:off x="677334" y="2160589"/>
            <a:ext cx="3851122" cy="3880773"/>
          </a:xfrm>
        </p:spPr>
        <p:txBody>
          <a:bodyPr>
            <a:normAutofit/>
          </a:bodyPr>
          <a:lstStyle/>
          <a:p>
            <a:r>
              <a:rPr lang="en-US" dirty="0"/>
              <a:t>Regions surrounding the Earth</a:t>
            </a:r>
          </a:p>
          <a:p>
            <a:r>
              <a:rPr lang="en-US" dirty="0"/>
              <a:t>They have the most density in the center and lowest density at edges</a:t>
            </a:r>
          </a:p>
          <a:p>
            <a:r>
              <a:rPr lang="en-US" dirty="0"/>
              <a:t>All regions have ionization, but each one has specific characteristics</a:t>
            </a:r>
          </a:p>
          <a:p>
            <a:r>
              <a:rPr lang="en-US" dirty="0"/>
              <a:t>Plasma</a:t>
            </a:r>
          </a:p>
          <a:p>
            <a:r>
              <a:rPr lang="en-US" dirty="0"/>
              <a:t>When we speak of refraction or bending, electron density is the controlling factor</a:t>
            </a:r>
          </a:p>
          <a:p>
            <a:endParaRPr lang="en-US" dirty="0"/>
          </a:p>
          <a:p>
            <a:endParaRPr lang="en-US" dirty="0"/>
          </a:p>
          <a:p>
            <a:endParaRPr lang="en-US" dirty="0"/>
          </a:p>
        </p:txBody>
      </p:sp>
      <p:cxnSp>
        <p:nvCxnSpPr>
          <p:cNvPr id="31" name="Straight Connector 2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40352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3A84-5723-4B9E-99D2-8BE0DEDF7FC5}"/>
              </a:ext>
            </a:extLst>
          </p:cNvPr>
          <p:cNvSpPr>
            <a:spLocks noGrp="1"/>
          </p:cNvSpPr>
          <p:nvPr>
            <p:ph type="title"/>
          </p:nvPr>
        </p:nvSpPr>
        <p:spPr>
          <a:xfrm>
            <a:off x="5536734" y="609600"/>
            <a:ext cx="3737268" cy="1320800"/>
          </a:xfrm>
        </p:spPr>
        <p:txBody>
          <a:bodyPr>
            <a:normAutofit fontScale="90000"/>
          </a:bodyPr>
          <a:lstStyle/>
          <a:p>
            <a:r>
              <a:rPr lang="en-US" dirty="0"/>
              <a:t>Neutral atoms and Ions in the ionosphere</a:t>
            </a:r>
          </a:p>
        </p:txBody>
      </p:sp>
      <p:sp>
        <p:nvSpPr>
          <p:cNvPr id="3" name="Content Placeholder 2">
            <a:extLst>
              <a:ext uri="{FF2B5EF4-FFF2-40B4-BE49-F238E27FC236}">
                <a16:creationId xmlns:a16="http://schemas.microsoft.com/office/drawing/2014/main" id="{691D3069-AFD9-4A38-995B-A29B53022891}"/>
              </a:ext>
            </a:extLst>
          </p:cNvPr>
          <p:cNvSpPr>
            <a:spLocks noGrp="1"/>
          </p:cNvSpPr>
          <p:nvPr>
            <p:ph idx="1"/>
          </p:nvPr>
        </p:nvSpPr>
        <p:spPr>
          <a:xfrm>
            <a:off x="5209563" y="2160589"/>
            <a:ext cx="4915512" cy="3880773"/>
          </a:xfrm>
        </p:spPr>
        <p:txBody>
          <a:bodyPr>
            <a:normAutofit/>
          </a:bodyPr>
          <a:lstStyle/>
          <a:p>
            <a:r>
              <a:rPr lang="en-US" dirty="0"/>
              <a:t>Neutral atoms: mainly oxygen and nitrogen, small amounts of helium, argon and hydrogen</a:t>
            </a:r>
          </a:p>
          <a:p>
            <a:r>
              <a:rPr lang="en-US" dirty="0"/>
              <a:t>Because they are neutral there is no charge for our radio wave to  interact with</a:t>
            </a:r>
          </a:p>
          <a:p>
            <a:r>
              <a:rPr lang="en-US" dirty="0"/>
              <a:t>Ultraviolet rays have enough energy to separate the electrons from the nucleus </a:t>
            </a:r>
          </a:p>
          <a:p>
            <a:r>
              <a:rPr lang="en-US" dirty="0"/>
              <a:t>This gives us a positive ion (nucleus) and a negatively charged electron</a:t>
            </a:r>
          </a:p>
          <a:p>
            <a:pPr marL="0" indent="0">
              <a:buNone/>
            </a:pPr>
            <a:endParaRPr lang="en-US" dirty="0"/>
          </a:p>
        </p:txBody>
      </p:sp>
      <p:pic>
        <p:nvPicPr>
          <p:cNvPr id="28" name="Picture 27" descr="Close up of a molecular model">
            <a:extLst>
              <a:ext uri="{FF2B5EF4-FFF2-40B4-BE49-F238E27FC236}">
                <a16:creationId xmlns:a16="http://schemas.microsoft.com/office/drawing/2014/main" id="{1760F1CC-AF5C-4504-BA2F-AA980154E6CE}"/>
              </a:ext>
            </a:extLst>
          </p:cNvPr>
          <p:cNvPicPr>
            <a:picLocks noChangeAspect="1"/>
          </p:cNvPicPr>
          <p:nvPr/>
        </p:nvPicPr>
        <p:blipFill rotWithShape="1">
          <a:blip r:embed="rId2"/>
          <a:srcRect l="40611" r="38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2" name="Isosceles Triangle 3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14971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A410-CA8B-43B5-875B-25F9777B5FFD}"/>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a:t>Ionization</a:t>
            </a:r>
          </a:p>
        </p:txBody>
      </p:sp>
      <p:sp>
        <p:nvSpPr>
          <p:cNvPr id="31" name="Content Placeholder 3">
            <a:extLst>
              <a:ext uri="{FF2B5EF4-FFF2-40B4-BE49-F238E27FC236}">
                <a16:creationId xmlns:a16="http://schemas.microsoft.com/office/drawing/2014/main" id="{34F0C6B3-6EB5-4A79-AF0A-B0221509B773}"/>
              </a:ext>
            </a:extLst>
          </p:cNvPr>
          <p:cNvSpPr>
            <a:spLocks noGrp="1"/>
          </p:cNvSpPr>
          <p:nvPr>
            <p:ph idx="1"/>
          </p:nvPr>
        </p:nvSpPr>
        <p:spPr>
          <a:xfrm>
            <a:off x="685167" y="2160589"/>
            <a:ext cx="3720916" cy="3560733"/>
          </a:xfrm>
        </p:spPr>
        <p:txBody>
          <a:bodyPr>
            <a:normAutofit/>
          </a:bodyPr>
          <a:lstStyle/>
          <a:p>
            <a:r>
              <a:rPr lang="en-US" dirty="0"/>
              <a:t>From the Earth extending up the density of neutral atoms is reduced</a:t>
            </a:r>
          </a:p>
          <a:p>
            <a:r>
              <a:rPr lang="en-US" dirty="0"/>
              <a:t>The less density the longer the electrons take to recombine</a:t>
            </a:r>
          </a:p>
          <a:p>
            <a:r>
              <a:rPr lang="en-US" dirty="0"/>
              <a:t>The amount of loss to our radio waves increases as the frequency decreases</a:t>
            </a:r>
          </a:p>
          <a:p>
            <a:r>
              <a:rPr lang="en-US" dirty="0"/>
              <a:t>Going towards the earth the suns energy will be weakened </a:t>
            </a:r>
          </a:p>
          <a:p>
            <a:endParaRPr lang="en-US" dirty="0"/>
          </a:p>
        </p:txBody>
      </p:sp>
      <p:pic>
        <p:nvPicPr>
          <p:cNvPr id="7" name="Graphic 6" descr="Atom">
            <a:extLst>
              <a:ext uri="{FF2B5EF4-FFF2-40B4-BE49-F238E27FC236}">
                <a16:creationId xmlns:a16="http://schemas.microsoft.com/office/drawing/2014/main" id="{FBD3CE1C-D94D-6E67-217F-5BC0CE4A0F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25460" y="884885"/>
            <a:ext cx="4602747" cy="4602747"/>
          </a:xfrm>
          <a:prstGeom prst="rect">
            <a:avLst/>
          </a:prstGeom>
        </p:spPr>
      </p:pic>
    </p:spTree>
    <p:extLst>
      <p:ext uri="{BB962C8B-B14F-4D97-AF65-F5344CB8AC3E}">
        <p14:creationId xmlns:p14="http://schemas.microsoft.com/office/powerpoint/2010/main" val="3872871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5643691-B1E6-467E-8A65-765F668579D6}"/>
              </a:ext>
            </a:extLst>
          </p:cNvPr>
          <p:cNvSpPr>
            <a:spLocks noGrp="1"/>
          </p:cNvSpPr>
          <p:nvPr>
            <p:ph type="title"/>
          </p:nvPr>
        </p:nvSpPr>
        <p:spPr>
          <a:xfrm>
            <a:off x="677334" y="609600"/>
            <a:ext cx="8596668" cy="1320800"/>
          </a:xfrm>
        </p:spPr>
        <p:txBody>
          <a:bodyPr>
            <a:normAutofit/>
          </a:bodyPr>
          <a:lstStyle/>
          <a:p>
            <a:r>
              <a:rPr lang="en-US" dirty="0"/>
              <a:t>Ionosphere D Region</a:t>
            </a:r>
          </a:p>
        </p:txBody>
      </p:sp>
      <p:sp>
        <p:nvSpPr>
          <p:cNvPr id="3" name="Content Placeholder 2">
            <a:extLst>
              <a:ext uri="{FF2B5EF4-FFF2-40B4-BE49-F238E27FC236}">
                <a16:creationId xmlns:a16="http://schemas.microsoft.com/office/drawing/2014/main" id="{01A44BB0-101A-4E7C-B1C5-654F5741953D}"/>
              </a:ext>
            </a:extLst>
          </p:cNvPr>
          <p:cNvSpPr>
            <a:spLocks noGrp="1"/>
          </p:cNvSpPr>
          <p:nvPr>
            <p:ph idx="1"/>
          </p:nvPr>
        </p:nvSpPr>
        <p:spPr>
          <a:xfrm>
            <a:off x="677334" y="2160589"/>
            <a:ext cx="8596668" cy="3880773"/>
          </a:xfrm>
        </p:spPr>
        <p:txBody>
          <a:bodyPr>
            <a:normAutofit/>
          </a:bodyPr>
          <a:lstStyle/>
          <a:p>
            <a:r>
              <a:rPr lang="en-US" dirty="0"/>
              <a:t>Lowest region at 40 to 60 miles above the earth</a:t>
            </a:r>
          </a:p>
          <a:p>
            <a:r>
              <a:rPr lang="en-US" dirty="0"/>
              <a:t>Considered a daytime region </a:t>
            </a:r>
          </a:p>
          <a:p>
            <a:r>
              <a:rPr lang="en-US" dirty="0"/>
              <a:t>Has usually disappeared by 30 minutes after sundown</a:t>
            </a:r>
          </a:p>
          <a:p>
            <a:r>
              <a:rPr lang="en-US" dirty="0"/>
              <a:t>Closest to Earths surface leading to a density of atoms causing ions to rapidly recombine back into a neutral particle</a:t>
            </a:r>
          </a:p>
        </p:txBody>
      </p:sp>
    </p:spTree>
    <p:extLst>
      <p:ext uri="{BB962C8B-B14F-4D97-AF65-F5344CB8AC3E}">
        <p14:creationId xmlns:p14="http://schemas.microsoft.com/office/powerpoint/2010/main" val="4277411538"/>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8049AD-9827-49E8-8BF5-32E175C8EA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3AA99CFD-13BA-4D43-8274-E720ACDBED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6D58D6-64B0-4752-8159-24114F47A5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16801F7-F15E-4355-8767-26487BA8B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14FF0578-E224-4225-8396-B99D4881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4642C0E0-9644-41F1-8CF3-33779AA8A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F77D9D3-628A-4607-B307-91AAA5603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0600759E-C22E-4F3D-8569-0DE8F1D49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9A4E951D-EAB0-4F6B-84AE-B5B25684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953BEA8-1B45-419E-BACD-49DB8888B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72B7FA08-1FF3-4AED-B4E9-587D81D6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034A0C1-D975-4EF2-8668-9B6EAEA34F7C}"/>
              </a:ext>
            </a:extLst>
          </p:cNvPr>
          <p:cNvSpPr>
            <a:spLocks noGrp="1"/>
          </p:cNvSpPr>
          <p:nvPr>
            <p:ph type="title"/>
          </p:nvPr>
        </p:nvSpPr>
        <p:spPr>
          <a:xfrm>
            <a:off x="677334" y="609600"/>
            <a:ext cx="8596668" cy="1320800"/>
          </a:xfrm>
        </p:spPr>
        <p:txBody>
          <a:bodyPr>
            <a:normAutofit/>
          </a:bodyPr>
          <a:lstStyle/>
          <a:p>
            <a:r>
              <a:rPr lang="en-US" dirty="0"/>
              <a:t>Ionosphere D Region</a:t>
            </a:r>
          </a:p>
        </p:txBody>
      </p:sp>
      <p:sp>
        <p:nvSpPr>
          <p:cNvPr id="3" name="Content Placeholder 2">
            <a:extLst>
              <a:ext uri="{FF2B5EF4-FFF2-40B4-BE49-F238E27FC236}">
                <a16:creationId xmlns:a16="http://schemas.microsoft.com/office/drawing/2014/main" id="{0534F8B1-6283-4309-B02C-217385947DE0}"/>
              </a:ext>
            </a:extLst>
          </p:cNvPr>
          <p:cNvSpPr>
            <a:spLocks noGrp="1"/>
          </p:cNvSpPr>
          <p:nvPr>
            <p:ph idx="1"/>
          </p:nvPr>
        </p:nvSpPr>
        <p:spPr>
          <a:xfrm>
            <a:off x="677334" y="2160589"/>
            <a:ext cx="8596668" cy="3880773"/>
          </a:xfrm>
        </p:spPr>
        <p:txBody>
          <a:bodyPr>
            <a:normAutofit/>
          </a:bodyPr>
          <a:lstStyle/>
          <a:p>
            <a:r>
              <a:rPr lang="en-US" dirty="0"/>
              <a:t>Radio waves are absorbed rather than refracted, Karl K9LA calls it a “giant attenuator” and an “RF sponge”</a:t>
            </a:r>
          </a:p>
          <a:p>
            <a:r>
              <a:rPr lang="en-US" dirty="0"/>
              <a:t>The higher the frequency the less the D layer absorbs, so 160, 80 and 40 are drastically affected with minimal propagation</a:t>
            </a:r>
          </a:p>
          <a:p>
            <a:r>
              <a:rPr lang="en-US" dirty="0"/>
              <a:t>Its chemistry is one of the most complex and one of the least understood</a:t>
            </a:r>
          </a:p>
        </p:txBody>
      </p:sp>
    </p:spTree>
    <p:extLst>
      <p:ext uri="{BB962C8B-B14F-4D97-AF65-F5344CB8AC3E}">
        <p14:creationId xmlns:p14="http://schemas.microsoft.com/office/powerpoint/2010/main" val="21363281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C10EF381-C6E6-45F8-8072-7C3138B2B5CA}"/>
              </a:ext>
            </a:extLst>
          </p:cNvPr>
          <p:cNvSpPr>
            <a:spLocks noGrp="1"/>
          </p:cNvSpPr>
          <p:nvPr>
            <p:ph idx="1"/>
          </p:nvPr>
        </p:nvSpPr>
        <p:spPr>
          <a:xfrm>
            <a:off x="6094410" y="2160589"/>
            <a:ext cx="3176589" cy="3880773"/>
          </a:xfrm>
        </p:spPr>
        <p:txBody>
          <a:bodyPr>
            <a:normAutofit/>
          </a:bodyPr>
          <a:lstStyle/>
          <a:p>
            <a:r>
              <a:rPr lang="en-US" dirty="0"/>
              <a:t>The core</a:t>
            </a:r>
          </a:p>
          <a:p>
            <a:r>
              <a:rPr lang="en-US" dirty="0"/>
              <a:t>Fusion of Hydrogen into Helium</a:t>
            </a:r>
          </a:p>
          <a:p>
            <a:r>
              <a:rPr lang="en-US" dirty="0"/>
              <a:t>Tremendous heat and energy created</a:t>
            </a:r>
          </a:p>
        </p:txBody>
      </p:sp>
      <p:pic>
        <p:nvPicPr>
          <p:cNvPr id="8" name="Content Placeholder 7" descr="A picture containing text, dark&#10;&#10;Description automatically generated">
            <a:extLst>
              <a:ext uri="{FF2B5EF4-FFF2-40B4-BE49-F238E27FC236}">
                <a16:creationId xmlns:a16="http://schemas.microsoft.com/office/drawing/2014/main" id="{CB5BD091-6CB6-4F4B-AF93-9B7B9254DE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9814" y="891686"/>
            <a:ext cx="5062993" cy="5062993"/>
          </a:xfrm>
          <a:prstGeom prst="rect">
            <a:avLst/>
          </a:prstGeom>
        </p:spPr>
      </p:pic>
      <p:sp>
        <p:nvSpPr>
          <p:cNvPr id="9" name="TextBox 8">
            <a:extLst>
              <a:ext uri="{FF2B5EF4-FFF2-40B4-BE49-F238E27FC236}">
                <a16:creationId xmlns:a16="http://schemas.microsoft.com/office/drawing/2014/main" id="{5225AAD2-08AA-45C4-BC66-E2A55DF7D7E2}"/>
              </a:ext>
            </a:extLst>
          </p:cNvPr>
          <p:cNvSpPr txBox="1"/>
          <p:nvPr/>
        </p:nvSpPr>
        <p:spPr>
          <a:xfrm>
            <a:off x="3320123" y="5754624"/>
            <a:ext cx="254268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hunderboltkids.co.za/Grade6/04-earth-and-beyond/chapter1.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348234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 name="Picture 67" descr="An example of a molecular structure">
            <a:extLst>
              <a:ext uri="{FF2B5EF4-FFF2-40B4-BE49-F238E27FC236}">
                <a16:creationId xmlns:a16="http://schemas.microsoft.com/office/drawing/2014/main" id="{D69AC90F-381D-4945-A033-30A84F6A7474}"/>
              </a:ext>
            </a:extLst>
          </p:cNvPr>
          <p:cNvPicPr>
            <a:picLocks noChangeAspect="1"/>
          </p:cNvPicPr>
          <p:nvPr/>
        </p:nvPicPr>
        <p:blipFill rotWithShape="1">
          <a:blip r:embed="rId2"/>
          <a:srcRect l="1151" r="19431"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B933E58-605C-4962-93E2-41DC43793613}"/>
              </a:ext>
            </a:extLst>
          </p:cNvPr>
          <p:cNvSpPr>
            <a:spLocks noGrp="1"/>
          </p:cNvSpPr>
          <p:nvPr>
            <p:ph type="title"/>
          </p:nvPr>
        </p:nvSpPr>
        <p:spPr>
          <a:xfrm>
            <a:off x="677333" y="609600"/>
            <a:ext cx="3851123" cy="1320800"/>
          </a:xfrm>
        </p:spPr>
        <p:txBody>
          <a:bodyPr>
            <a:normAutofit/>
          </a:bodyPr>
          <a:lstStyle/>
          <a:p>
            <a:r>
              <a:rPr lang="en-US"/>
              <a:t>Ionosphere E region</a:t>
            </a:r>
          </a:p>
        </p:txBody>
      </p:sp>
      <p:sp>
        <p:nvSpPr>
          <p:cNvPr id="3" name="Content Placeholder 2">
            <a:extLst>
              <a:ext uri="{FF2B5EF4-FFF2-40B4-BE49-F238E27FC236}">
                <a16:creationId xmlns:a16="http://schemas.microsoft.com/office/drawing/2014/main" id="{6CB058FA-226A-47D6-9B19-2C66A76E59BD}"/>
              </a:ext>
            </a:extLst>
          </p:cNvPr>
          <p:cNvSpPr>
            <a:spLocks noGrp="1"/>
          </p:cNvSpPr>
          <p:nvPr>
            <p:ph idx="1"/>
          </p:nvPr>
        </p:nvSpPr>
        <p:spPr>
          <a:xfrm>
            <a:off x="677334" y="2160589"/>
            <a:ext cx="3851122" cy="3880773"/>
          </a:xfrm>
        </p:spPr>
        <p:txBody>
          <a:bodyPr>
            <a:normAutofit/>
          </a:bodyPr>
          <a:lstStyle/>
          <a:p>
            <a:r>
              <a:rPr lang="en-US" dirty="0"/>
              <a:t>Thin region about 6 miles thick at 60 to 70 miles up</a:t>
            </a:r>
          </a:p>
          <a:p>
            <a:r>
              <a:rPr lang="en-US" dirty="0"/>
              <a:t>Electrons and positive ions combine fairly quickly here</a:t>
            </a:r>
          </a:p>
          <a:p>
            <a:r>
              <a:rPr lang="en-US" dirty="0"/>
              <a:t>Lowest region to support limited propagation</a:t>
            </a:r>
          </a:p>
          <a:p>
            <a:r>
              <a:rPr lang="en-US" dirty="0"/>
              <a:t>Mainly a daytime region</a:t>
            </a:r>
          </a:p>
        </p:txBody>
      </p:sp>
      <p:cxnSp>
        <p:nvCxnSpPr>
          <p:cNvPr id="72" name="Straight Connector 7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54078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27" descr="A brewing tornado">
            <a:extLst>
              <a:ext uri="{FF2B5EF4-FFF2-40B4-BE49-F238E27FC236}">
                <a16:creationId xmlns:a16="http://schemas.microsoft.com/office/drawing/2014/main" id="{C2895FEA-5C47-4FF2-9B04-4037098F5CA1}"/>
              </a:ext>
            </a:extLst>
          </p:cNvPr>
          <p:cNvPicPr>
            <a:picLocks noChangeAspect="1"/>
          </p:cNvPicPr>
          <p:nvPr/>
        </p:nvPicPr>
        <p:blipFill rotWithShape="1">
          <a:blip r:embed="rId2">
            <a:duotone>
              <a:schemeClr val="accent1">
                <a:shade val="45000"/>
                <a:satMod val="135000"/>
              </a:schemeClr>
              <a:prstClr val="white"/>
            </a:duotone>
          </a:blip>
          <a:srcRect l="16768" t="9091" r="-1" b="-1"/>
          <a:stretch/>
        </p:blipFill>
        <p:spPr>
          <a:xfrm>
            <a:off x="20" y="10"/>
            <a:ext cx="12191980" cy="6857990"/>
          </a:xfrm>
          <a:prstGeom prst="rect">
            <a:avLst/>
          </a:prstGeom>
        </p:spPr>
      </p:pic>
      <p:sp>
        <p:nvSpPr>
          <p:cNvPr id="40" name="Isosceles Triangle 39">
            <a:extLst>
              <a:ext uri="{FF2B5EF4-FFF2-40B4-BE49-F238E27FC236}">
                <a16:creationId xmlns:a16="http://schemas.microsoft.com/office/drawing/2014/main" id="{31AF5A33-5C3E-4B00-B636-470C37CD0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Parallelogram 41">
            <a:extLst>
              <a:ext uri="{FF2B5EF4-FFF2-40B4-BE49-F238E27FC236}">
                <a16:creationId xmlns:a16="http://schemas.microsoft.com/office/drawing/2014/main" id="{1D4F4279-6CB8-4935-B70E-47B0D4BF7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43">
            <a:extLst>
              <a:ext uri="{FF2B5EF4-FFF2-40B4-BE49-F238E27FC236}">
                <a16:creationId xmlns:a16="http://schemas.microsoft.com/office/drawing/2014/main" id="{126709FF-BC45-4BDA-88FE-6727BCBD9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45">
            <a:extLst>
              <a:ext uri="{FF2B5EF4-FFF2-40B4-BE49-F238E27FC236}">
                <a16:creationId xmlns:a16="http://schemas.microsoft.com/office/drawing/2014/main" id="{43B53C46-807E-496A-8ACD-66372ECA65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BD4BEF6F-1F5D-425B-B942-CE0EC90D3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20E2D7A-162B-49DD-B3C9-CEE20AD7BFE4}"/>
              </a:ext>
            </a:extLst>
          </p:cNvPr>
          <p:cNvSpPr>
            <a:spLocks noGrp="1"/>
          </p:cNvSpPr>
          <p:nvPr>
            <p:ph type="title"/>
          </p:nvPr>
        </p:nvSpPr>
        <p:spPr>
          <a:xfrm>
            <a:off x="2786047" y="609600"/>
            <a:ext cx="6487955" cy="1320800"/>
          </a:xfrm>
        </p:spPr>
        <p:txBody>
          <a:bodyPr anchor="t">
            <a:normAutofit/>
          </a:bodyPr>
          <a:lstStyle/>
          <a:p>
            <a:r>
              <a:rPr lang="en-US"/>
              <a:t>Sporadic E</a:t>
            </a:r>
          </a:p>
        </p:txBody>
      </p:sp>
      <p:sp>
        <p:nvSpPr>
          <p:cNvPr id="64" name="Rectangle 25">
            <a:extLst>
              <a:ext uri="{FF2B5EF4-FFF2-40B4-BE49-F238E27FC236}">
                <a16:creationId xmlns:a16="http://schemas.microsoft.com/office/drawing/2014/main" id="{17D310E3-BA9A-4243-B504-0D1F62206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Isosceles Triangle 51">
            <a:extLst>
              <a:ext uri="{FF2B5EF4-FFF2-40B4-BE49-F238E27FC236}">
                <a16:creationId xmlns:a16="http://schemas.microsoft.com/office/drawing/2014/main" id="{E866FCBB-59B5-4CDF-BEE6-633824440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E15232B-BA3E-4F8D-881D-92915898F5B7}"/>
              </a:ext>
            </a:extLst>
          </p:cNvPr>
          <p:cNvSpPr>
            <a:spLocks noGrp="1"/>
          </p:cNvSpPr>
          <p:nvPr>
            <p:ph idx="1"/>
          </p:nvPr>
        </p:nvSpPr>
        <p:spPr>
          <a:xfrm>
            <a:off x="2786047" y="2159000"/>
            <a:ext cx="6487955" cy="3882362"/>
          </a:xfrm>
        </p:spPr>
        <p:txBody>
          <a:bodyPr>
            <a:normAutofit/>
          </a:bodyPr>
          <a:lstStyle/>
          <a:p>
            <a:r>
              <a:rPr lang="en-US" dirty="0"/>
              <a:t>Occurs at about 65 miles up, same height as E layer hence the name sporadic E</a:t>
            </a:r>
          </a:p>
          <a:p>
            <a:r>
              <a:rPr lang="en-US" dirty="0"/>
              <a:t>Comes and goes irregularly</a:t>
            </a:r>
          </a:p>
          <a:p>
            <a:r>
              <a:rPr lang="en-US" dirty="0"/>
              <a:t>I have heard them called regions, patches and clouds</a:t>
            </a:r>
          </a:p>
          <a:p>
            <a:r>
              <a:rPr lang="en-US" dirty="0"/>
              <a:t>They have a very defined geographical characteristic</a:t>
            </a:r>
          </a:p>
          <a:p>
            <a:r>
              <a:rPr lang="en-US" dirty="0"/>
              <a:t>Thin region</a:t>
            </a:r>
          </a:p>
          <a:p>
            <a:r>
              <a:rPr lang="en-US" dirty="0"/>
              <a:t>50 to 100 miles wide</a:t>
            </a:r>
          </a:p>
          <a:p>
            <a:r>
              <a:rPr lang="en-US" dirty="0"/>
              <a:t>Possibly move up to a few hundred mph</a:t>
            </a:r>
          </a:p>
          <a:p>
            <a:endParaRPr lang="en-US" dirty="0"/>
          </a:p>
          <a:p>
            <a:endParaRPr lang="en-US" dirty="0"/>
          </a:p>
        </p:txBody>
      </p:sp>
      <p:sp>
        <p:nvSpPr>
          <p:cNvPr id="66" name="Rectangle 27">
            <a:extLst>
              <a:ext uri="{FF2B5EF4-FFF2-40B4-BE49-F238E27FC236}">
                <a16:creationId xmlns:a16="http://schemas.microsoft.com/office/drawing/2014/main" id="{6AC675E8-14B6-40FA-B3B3-C1E2E39D2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Rectangle 28">
            <a:extLst>
              <a:ext uri="{FF2B5EF4-FFF2-40B4-BE49-F238E27FC236}">
                <a16:creationId xmlns:a16="http://schemas.microsoft.com/office/drawing/2014/main" id="{56989EBF-8722-45B6-80BA-3B62833E4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29">
            <a:extLst>
              <a:ext uri="{FF2B5EF4-FFF2-40B4-BE49-F238E27FC236}">
                <a16:creationId xmlns:a16="http://schemas.microsoft.com/office/drawing/2014/main" id="{7C9F3575-4D35-4C55-93E6-A0BB647C5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Isosceles Triangle 59">
            <a:extLst>
              <a:ext uri="{FF2B5EF4-FFF2-40B4-BE49-F238E27FC236}">
                <a16:creationId xmlns:a16="http://schemas.microsoft.com/office/drawing/2014/main" id="{868C8FD7-A917-4543-8961-F5EB09C27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864079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290E0E3-8E1B-4E09-BB89-1338195AD5F8}"/>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Sporadic E- Causes??? </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5699B1-FD41-48EF-8FE8-5C31B44B39E1}"/>
              </a:ext>
            </a:extLst>
          </p:cNvPr>
          <p:cNvGraphicFramePr>
            <a:graphicFrameLocks noGrp="1"/>
          </p:cNvGraphicFramePr>
          <p:nvPr>
            <p:ph idx="1"/>
            <p:extLst>
              <p:ext uri="{D42A27DB-BD31-4B8C-83A1-F6EECF244321}">
                <p14:modId xmlns:p14="http://schemas.microsoft.com/office/powerpoint/2010/main" val="2393098114"/>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271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9" name="Rectangle 5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1" name="Rectangle 5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6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Isosceles Triangle 6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Freeform: Shape 71">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F117C7-FA6F-45C5-82C8-02AD4B4843C2}"/>
              </a:ext>
            </a:extLst>
          </p:cNvPr>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rPr>
              <a:t>Ionosphere F Region</a:t>
            </a: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4095245E-3B62-4FBF-AE41-6348CB06B456}"/>
              </a:ext>
            </a:extLst>
          </p:cNvPr>
          <p:cNvSpPr>
            <a:spLocks noGrp="1"/>
          </p:cNvSpPr>
          <p:nvPr>
            <p:ph idx="1"/>
          </p:nvPr>
        </p:nvSpPr>
        <p:spPr>
          <a:xfrm>
            <a:off x="6116084" y="609600"/>
            <a:ext cx="5511296" cy="5545667"/>
          </a:xfrm>
        </p:spPr>
        <p:txBody>
          <a:bodyPr anchor="ctr">
            <a:normAutofit/>
          </a:bodyPr>
          <a:lstStyle/>
          <a:p>
            <a:r>
              <a:rPr lang="en-US">
                <a:solidFill>
                  <a:srgbClr val="FFFFFF"/>
                </a:solidFill>
              </a:rPr>
              <a:t>F1 and F2</a:t>
            </a:r>
          </a:p>
          <a:p>
            <a:r>
              <a:rPr lang="en-US">
                <a:solidFill>
                  <a:srgbClr val="FFFFFF"/>
                </a:solidFill>
              </a:rPr>
              <a:t>The F region becomes smaller from the bottom up at 700 meters per second right after sundown</a:t>
            </a:r>
          </a:p>
          <a:p>
            <a:endParaRPr lang="en-US">
              <a:solidFill>
                <a:srgbClr val="FFFFFF"/>
              </a:solidFill>
            </a:endParaRPr>
          </a:p>
          <a:p>
            <a:endParaRPr lang="en-US">
              <a:solidFill>
                <a:srgbClr val="FFFFFF"/>
              </a:solidFill>
            </a:endParaRPr>
          </a:p>
          <a:p>
            <a:endParaRPr lang="en-US">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216683361"/>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42">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Isosceles Triangle 51">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Isosceles Triangle 52">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71" name="Rectangle 54">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56">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58" name="Straight Connector 57">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65">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AB22A63-ECD5-4BAE-91B9-130DE5546DA8}"/>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a:solidFill>
                  <a:schemeClr val="accent1">
                    <a:lumMod val="75000"/>
                  </a:schemeClr>
                </a:solidFill>
              </a:rPr>
              <a:t>F1</a:t>
            </a:r>
            <a:endParaRPr lang="en-US" dirty="0">
              <a:solidFill>
                <a:schemeClr val="accent1">
                  <a:lumMod val="75000"/>
                </a:schemeClr>
              </a:solidFill>
            </a:endParaRPr>
          </a:p>
        </p:txBody>
      </p:sp>
      <p:sp>
        <p:nvSpPr>
          <p:cNvPr id="73" name="Rectangle 67">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DAE5C82E-BCC3-47AC-AEDA-69C41DB76A2D}"/>
              </a:ext>
            </a:extLst>
          </p:cNvPr>
          <p:cNvGraphicFramePr/>
          <p:nvPr>
            <p:extLst>
              <p:ext uri="{D42A27DB-BD31-4B8C-83A1-F6EECF244321}">
                <p14:modId xmlns:p14="http://schemas.microsoft.com/office/powerpoint/2010/main" val="2908254732"/>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1929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5" name="Group 100">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2" name="Straight Connector 101">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 name="Isosceles Triangle 105">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9"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0" name="Isosceles Triangle 109">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1" name="Isosceles Triangle 110">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13" name="Rectangle 112">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5" name="Group 114">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16" name="Straight Connector 115">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18"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7"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8" name="Isosceles Triangle 119">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9"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2"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3"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4" name="Isosceles Triangle 123">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8515CC7-AD9E-461B-82AA-9F4E02C37969}"/>
              </a:ext>
            </a:extLst>
          </p:cNvPr>
          <p:cNvSpPr>
            <a:spLocks noGrp="1"/>
          </p:cNvSpPr>
          <p:nvPr>
            <p:ph type="title"/>
          </p:nvPr>
        </p:nvSpPr>
        <p:spPr>
          <a:xfrm>
            <a:off x="677334" y="4765972"/>
            <a:ext cx="8596668" cy="1320800"/>
          </a:xfrm>
        </p:spPr>
        <p:txBody>
          <a:bodyPr vert="horz" lIns="91440" tIns="45720" rIns="91440" bIns="45720" rtlCol="0" anchor="ctr">
            <a:normAutofit/>
          </a:bodyPr>
          <a:lstStyle/>
          <a:p>
            <a:r>
              <a:rPr lang="en-US">
                <a:solidFill>
                  <a:schemeClr val="bg1"/>
                </a:solidFill>
              </a:rPr>
              <a:t>F2</a:t>
            </a:r>
          </a:p>
        </p:txBody>
      </p:sp>
      <p:sp useBgFill="1">
        <p:nvSpPr>
          <p:cNvPr id="126" name="Rectangle 125">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21260CDE-1CCA-4BB1-AC78-DD7D9553C47A}"/>
              </a:ext>
            </a:extLst>
          </p:cNvPr>
          <p:cNvGraphicFramePr/>
          <p:nvPr>
            <p:extLst>
              <p:ext uri="{D42A27DB-BD31-4B8C-83A1-F6EECF244321}">
                <p14:modId xmlns:p14="http://schemas.microsoft.com/office/powerpoint/2010/main" val="3900688154"/>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7556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Isosceles Triangle 48">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1" name="Rectangle 50">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3" name="Group 52">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54" name="Straight Connector 53">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Isosceles Triangle 57">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8515CC7-AD9E-461B-82AA-9F4E02C37969}"/>
              </a:ext>
            </a:extLst>
          </p:cNvPr>
          <p:cNvSpPr>
            <a:spLocks noGrp="1"/>
          </p:cNvSpPr>
          <p:nvPr>
            <p:ph type="title"/>
          </p:nvPr>
        </p:nvSpPr>
        <p:spPr>
          <a:xfrm>
            <a:off x="677334" y="4765972"/>
            <a:ext cx="8596668" cy="1320800"/>
          </a:xfrm>
        </p:spPr>
        <p:txBody>
          <a:bodyPr vert="horz" lIns="91440" tIns="45720" rIns="91440" bIns="45720" rtlCol="0" anchor="ctr">
            <a:normAutofit/>
          </a:bodyPr>
          <a:lstStyle/>
          <a:p>
            <a:r>
              <a:rPr lang="en-US">
                <a:solidFill>
                  <a:schemeClr val="bg1"/>
                </a:solidFill>
              </a:rPr>
              <a:t>F2</a:t>
            </a:r>
          </a:p>
        </p:txBody>
      </p:sp>
      <p:sp useBgFill="1">
        <p:nvSpPr>
          <p:cNvPr id="64" name="Rectangle 63">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21260CDE-1CCA-4BB1-AC78-DD7D9553C47A}"/>
              </a:ext>
            </a:extLst>
          </p:cNvPr>
          <p:cNvGraphicFramePr/>
          <p:nvPr>
            <p:extLst>
              <p:ext uri="{D42A27DB-BD31-4B8C-83A1-F6EECF244321}">
                <p14:modId xmlns:p14="http://schemas.microsoft.com/office/powerpoint/2010/main" val="529455144"/>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903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9ED4-549E-8248-C7DB-6DD235403E9A}"/>
              </a:ext>
            </a:extLst>
          </p:cNvPr>
          <p:cNvSpPr>
            <a:spLocks noGrp="1"/>
          </p:cNvSpPr>
          <p:nvPr>
            <p:ph type="title"/>
          </p:nvPr>
        </p:nvSpPr>
        <p:spPr/>
        <p:txBody>
          <a:bodyPr/>
          <a:lstStyle/>
          <a:p>
            <a:r>
              <a:rPr lang="en-US"/>
              <a:t>Ionosphere bottom side effects</a:t>
            </a:r>
            <a:endParaRPr lang="en-US" dirty="0"/>
          </a:p>
        </p:txBody>
      </p:sp>
      <p:pic>
        <p:nvPicPr>
          <p:cNvPr id="5" name="Content Placeholder 4" descr="A diagram of a satellite&#10;&#10;Description automatically generated">
            <a:extLst>
              <a:ext uri="{FF2B5EF4-FFF2-40B4-BE49-F238E27FC236}">
                <a16:creationId xmlns:a16="http://schemas.microsoft.com/office/drawing/2014/main" id="{1FC17976-2521-10FC-AB6F-D7EF65F8FB9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5853" y="2160588"/>
            <a:ext cx="6900332" cy="3881437"/>
          </a:xfrm>
        </p:spPr>
      </p:pic>
    </p:spTree>
    <p:extLst>
      <p:ext uri="{BB962C8B-B14F-4D97-AF65-F5344CB8AC3E}">
        <p14:creationId xmlns:p14="http://schemas.microsoft.com/office/powerpoint/2010/main" val="115092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EEC6-2283-48FD-8E69-5B4D4B4ABE8C}"/>
              </a:ext>
            </a:extLst>
          </p:cNvPr>
          <p:cNvSpPr>
            <a:spLocks noGrp="1"/>
          </p:cNvSpPr>
          <p:nvPr>
            <p:ph type="title"/>
          </p:nvPr>
        </p:nvSpPr>
        <p:spPr/>
        <p:txBody>
          <a:bodyPr/>
          <a:lstStyle/>
          <a:p>
            <a:endParaRPr lang="en-US"/>
          </a:p>
        </p:txBody>
      </p:sp>
      <p:pic>
        <p:nvPicPr>
          <p:cNvPr id="5" name="Content Placeholder 4" descr="A green and yellow graph&#10;&#10;Description automatically generated">
            <a:extLst>
              <a:ext uri="{FF2B5EF4-FFF2-40B4-BE49-F238E27FC236}">
                <a16:creationId xmlns:a16="http://schemas.microsoft.com/office/drawing/2014/main" id="{DAF5A0A8-C545-AB3F-5370-358D0DE906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4219" y="2767806"/>
            <a:ext cx="5943600" cy="2667000"/>
          </a:xfrm>
        </p:spPr>
      </p:pic>
    </p:spTree>
    <p:extLst>
      <p:ext uri="{BB962C8B-B14F-4D97-AF65-F5344CB8AC3E}">
        <p14:creationId xmlns:p14="http://schemas.microsoft.com/office/powerpoint/2010/main" val="721706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EQP 2017: RBN Spot Observations"/>
          <p:cNvSpPr txBox="1">
            <a:spLocks noGrp="1"/>
          </p:cNvSpPr>
          <p:nvPr>
            <p:ph type="title"/>
          </p:nvPr>
        </p:nvSpPr>
        <p:spPr>
          <a:prstGeom prst="rect">
            <a:avLst/>
          </a:prstGeom>
        </p:spPr>
        <p:txBody>
          <a:bodyPr/>
          <a:lstStyle>
            <a:lvl1pPr defTabSz="731520">
              <a:lnSpc>
                <a:spcPct val="100000"/>
              </a:lnSpc>
              <a:defRPr sz="3120">
                <a:solidFill>
                  <a:srgbClr val="0096FF"/>
                </a:solidFill>
                <a:latin typeface="+mn-lt"/>
                <a:ea typeface="+mn-ea"/>
                <a:cs typeface="+mn-cs"/>
                <a:sym typeface="Arial"/>
              </a:defRPr>
            </a:lvl1pPr>
          </a:lstStyle>
          <a:p>
            <a:r>
              <a:t>SEQP 2017: RBN Spot Observations</a:t>
            </a:r>
          </a:p>
        </p:txBody>
      </p:sp>
      <p:pic>
        <p:nvPicPr>
          <p:cNvPr id="300" name="Picture 5" descr="Picture 5"/>
          <p:cNvPicPr>
            <a:picLocks noChangeAspect="1"/>
          </p:cNvPicPr>
          <p:nvPr/>
        </p:nvPicPr>
        <p:blipFill>
          <a:blip r:embed="rId3"/>
          <a:srcRect t="27120"/>
          <a:stretch>
            <a:fillRect/>
          </a:stretch>
        </p:blipFill>
        <p:spPr>
          <a:xfrm>
            <a:off x="3497527" y="968083"/>
            <a:ext cx="5197143" cy="5149133"/>
          </a:xfrm>
          <a:prstGeom prst="rect">
            <a:avLst/>
          </a:prstGeom>
          <a:ln w="12700">
            <a:miter lim="400000"/>
          </a:ln>
        </p:spPr>
      </p:pic>
      <p:sp>
        <p:nvSpPr>
          <p:cNvPr id="301" name="(Frissell et al, 2018)"/>
          <p:cNvSpPr txBox="1"/>
          <p:nvPr/>
        </p:nvSpPr>
        <p:spPr>
          <a:xfrm>
            <a:off x="9114381" y="5261295"/>
            <a:ext cx="1639928"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rIns="60959">
            <a:spAutoFit/>
          </a:bodyPr>
          <a:lstStyle/>
          <a:p>
            <a:pPr defTabSz="609585" hangingPunct="0">
              <a:defRPr sz="900">
                <a:solidFill>
                  <a:srgbClr val="1C1D1E"/>
                </a:solidFill>
                <a:latin typeface="+mj-lt"/>
                <a:ea typeface="+mj-ea"/>
                <a:cs typeface="+mj-cs"/>
                <a:sym typeface="Helvetica"/>
              </a:defRPr>
            </a:pPr>
            <a:endParaRPr sz="1200" kern="0">
              <a:solidFill>
                <a:srgbClr val="1C1D1E"/>
              </a:solidFill>
              <a:latin typeface="Helvetica"/>
              <a:cs typeface="Helvetica"/>
              <a:sym typeface="Helvetica"/>
            </a:endParaRPr>
          </a:p>
          <a:p>
            <a:pPr defTabSz="609585" hangingPunct="0">
              <a:defRPr sz="900">
                <a:solidFill>
                  <a:srgbClr val="1C1D1E"/>
                </a:solidFill>
                <a:latin typeface="+mj-lt"/>
                <a:ea typeface="+mj-ea"/>
                <a:cs typeface="+mj-cs"/>
                <a:sym typeface="Helvetica"/>
              </a:defRPr>
            </a:pPr>
            <a:endParaRPr sz="1200" kern="0">
              <a:solidFill>
                <a:srgbClr val="1C1D1E"/>
              </a:solidFill>
              <a:latin typeface="Helvetica"/>
              <a:cs typeface="Helvetica"/>
              <a:sym typeface="Helvetica"/>
            </a:endParaRPr>
          </a:p>
          <a:p>
            <a:pPr defTabSz="609585" hangingPunct="0">
              <a:defRPr sz="900">
                <a:solidFill>
                  <a:srgbClr val="1C1D1E"/>
                </a:solidFill>
                <a:latin typeface="+mj-lt"/>
                <a:ea typeface="+mj-ea"/>
                <a:cs typeface="+mj-cs"/>
                <a:sym typeface="Helvetica"/>
              </a:defRPr>
            </a:pPr>
            <a:r>
              <a:rPr sz="1200" kern="0">
                <a:solidFill>
                  <a:srgbClr val="1C1D1E"/>
                </a:solidFill>
                <a:latin typeface="Helvetica"/>
                <a:cs typeface="Helvetica"/>
                <a:sym typeface="Helvetica"/>
              </a:rPr>
              <a:t>(Frissell et al, 2018)</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38">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Isosceles Triangle 48">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64" name="Picture 34">
            <a:extLst>
              <a:ext uri="{FF2B5EF4-FFF2-40B4-BE49-F238E27FC236}">
                <a16:creationId xmlns:a16="http://schemas.microsoft.com/office/drawing/2014/main" id="{E0DA3933-2EC2-4D6C-9B16-E803D40DCA4D}"/>
              </a:ext>
            </a:extLst>
          </p:cNvPr>
          <p:cNvPicPr>
            <a:picLocks noChangeAspect="1"/>
          </p:cNvPicPr>
          <p:nvPr/>
        </p:nvPicPr>
        <p:blipFill rotWithShape="1">
          <a:blip r:embed="rId2"/>
          <a:srcRect t="1837" r="-2" b="1159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777D4E0-AC2B-4AF0-8E26-258B3D9F4B68}"/>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a:t>THE SUN</a:t>
            </a:r>
            <a:endParaRPr lang="en-US" dirty="0"/>
          </a:p>
        </p:txBody>
      </p:sp>
      <p:sp>
        <p:nvSpPr>
          <p:cNvPr id="4" name="Content Placeholder 3">
            <a:extLst>
              <a:ext uri="{FF2B5EF4-FFF2-40B4-BE49-F238E27FC236}">
                <a16:creationId xmlns:a16="http://schemas.microsoft.com/office/drawing/2014/main" id="{602A4DF8-EF0D-4067-BC4B-65776AB8BAC3}"/>
              </a:ext>
            </a:extLst>
          </p:cNvPr>
          <p:cNvSpPr>
            <a:spLocks noGrp="1"/>
          </p:cNvSpPr>
          <p:nvPr>
            <p:ph sz="half" idx="2"/>
          </p:nvPr>
        </p:nvSpPr>
        <p:spPr>
          <a:xfrm>
            <a:off x="677334" y="2160589"/>
            <a:ext cx="3851122" cy="3880773"/>
          </a:xfrm>
        </p:spPr>
        <p:txBody>
          <a:bodyPr vert="horz" lIns="91440" tIns="45720" rIns="91440" bIns="45720" rtlCol="0">
            <a:normAutofit/>
          </a:bodyPr>
          <a:lstStyle/>
          <a:p>
            <a:endParaRPr lang="en-US" dirty="0"/>
          </a:p>
          <a:p>
            <a:r>
              <a:rPr lang="en-US" dirty="0"/>
              <a:t>Plasma- A gas made of ionized or charged particles</a:t>
            </a:r>
          </a:p>
          <a:p>
            <a:r>
              <a:rPr lang="en-US" dirty="0"/>
              <a:t> How long does it take for this heat/energy to make its way to the surface?</a:t>
            </a:r>
          </a:p>
          <a:p>
            <a:pPr lvl="1"/>
            <a:r>
              <a:rPr lang="en-US" dirty="0"/>
              <a:t>100,000 years</a:t>
            </a:r>
          </a:p>
          <a:p>
            <a:pPr marL="0" indent="0"/>
            <a:endParaRPr lang="en-US" dirty="0"/>
          </a:p>
        </p:txBody>
      </p:sp>
      <p:cxnSp>
        <p:nvCxnSpPr>
          <p:cNvPr id="66" name="Straight Connector 5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964765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35" name="Straight Connector 34">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9C333795-5F29-4B4E-9DF7-012870D22775}"/>
              </a:ext>
            </a:extLst>
          </p:cNvPr>
          <p:cNvSpPr>
            <a:spLocks noGrp="1"/>
          </p:cNvSpPr>
          <p:nvPr>
            <p:ph type="title"/>
          </p:nvPr>
        </p:nvSpPr>
        <p:spPr>
          <a:xfrm>
            <a:off x="691370" y="1378252"/>
            <a:ext cx="3547581" cy="4093028"/>
          </a:xfrm>
        </p:spPr>
        <p:txBody>
          <a:bodyPr anchor="ctr">
            <a:normAutofit/>
          </a:bodyPr>
          <a:lstStyle/>
          <a:p>
            <a:r>
              <a:rPr lang="en-US" sz="4400">
                <a:solidFill>
                  <a:schemeClr val="accent1">
                    <a:lumMod val="75000"/>
                  </a:schemeClr>
                </a:solidFill>
              </a:rPr>
              <a:t>Great Resources</a:t>
            </a:r>
          </a:p>
        </p:txBody>
      </p:sp>
      <p:sp>
        <p:nvSpPr>
          <p:cNvPr id="45" name="Rectangle 44">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2">
            <a:extLst>
              <a:ext uri="{FF2B5EF4-FFF2-40B4-BE49-F238E27FC236}">
                <a16:creationId xmlns:a16="http://schemas.microsoft.com/office/drawing/2014/main" id="{10DDC077-8B15-4E77-A92B-66567AF7C4C1}"/>
              </a:ext>
            </a:extLst>
          </p:cNvPr>
          <p:cNvGraphicFramePr>
            <a:graphicFrameLocks noGrp="1"/>
          </p:cNvGraphicFramePr>
          <p:nvPr>
            <p:ph idx="1"/>
            <p:extLst>
              <p:ext uri="{D42A27DB-BD31-4B8C-83A1-F6EECF244321}">
                <p14:modId xmlns:p14="http://schemas.microsoft.com/office/powerpoint/2010/main" val="1123751200"/>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9401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C2271E-27DC-4169-9956-E144600CF0C3}"/>
              </a:ext>
            </a:extLst>
          </p:cNvPr>
          <p:cNvSpPr>
            <a:spLocks noGrp="1"/>
          </p:cNvSpPr>
          <p:nvPr>
            <p:ph type="title"/>
          </p:nvPr>
        </p:nvSpPr>
        <p:spPr>
          <a:xfrm>
            <a:off x="1043950" y="1179151"/>
            <a:ext cx="3300646" cy="4463889"/>
          </a:xfrm>
        </p:spPr>
        <p:txBody>
          <a:bodyPr anchor="ctr">
            <a:normAutofit/>
          </a:bodyPr>
          <a:lstStyle/>
          <a:p>
            <a:r>
              <a:rPr lang="en-US" dirty="0"/>
              <a:t>References</a:t>
            </a:r>
          </a:p>
        </p:txBody>
      </p:sp>
      <p:sp>
        <p:nvSpPr>
          <p:cNvPr id="43" name="Isosceles Triangle 3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44" name="Straight Connector 3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1FC99B-C4C1-4C24-AADB-900254E9E46E}"/>
              </a:ext>
            </a:extLst>
          </p:cNvPr>
          <p:cNvSpPr>
            <a:spLocks noGrp="1"/>
          </p:cNvSpPr>
          <p:nvPr>
            <p:ph idx="1"/>
          </p:nvPr>
        </p:nvSpPr>
        <p:spPr>
          <a:xfrm>
            <a:off x="4978918" y="1109145"/>
            <a:ext cx="6341016" cy="4603900"/>
          </a:xfrm>
        </p:spPr>
        <p:txBody>
          <a:bodyPr anchor="ctr">
            <a:normAutofit lnSpcReduction="10000"/>
          </a:bodyPr>
          <a:lstStyle/>
          <a:p>
            <a:pPr>
              <a:lnSpc>
                <a:spcPct val="90000"/>
              </a:lnSpc>
            </a:pPr>
            <a:r>
              <a:rPr lang="en-US" sz="1400" dirty="0"/>
              <a:t>Silver, Ward H. N0AX, (2014),  “The ARRL Handbook for Radio Communications”, chapter 19, ARRL</a:t>
            </a:r>
          </a:p>
          <a:p>
            <a:pPr>
              <a:lnSpc>
                <a:spcPct val="90000"/>
              </a:lnSpc>
            </a:pPr>
            <a:r>
              <a:rPr lang="en-US" sz="1400" dirty="0"/>
              <a:t>Carl Luetzelschwab, K9LA, His entire website</a:t>
            </a:r>
          </a:p>
          <a:p>
            <a:pPr>
              <a:lnSpc>
                <a:spcPct val="90000"/>
              </a:lnSpc>
            </a:pPr>
            <a:r>
              <a:rPr lang="en-US" sz="1400" dirty="0"/>
              <a:t>Luis, Dennis J., W1LJ/DL, (December 1983) “HF Propagation: The Basics”, QST</a:t>
            </a:r>
          </a:p>
          <a:p>
            <a:pPr>
              <a:lnSpc>
                <a:spcPct val="90000"/>
              </a:lnSpc>
            </a:pPr>
            <a:r>
              <a:rPr lang="en-US" sz="1400" dirty="0"/>
              <a:t>Poole, Ian G3YWX, (November 1999) “Radio Waves and the Ionosphere”, QST</a:t>
            </a:r>
          </a:p>
          <a:p>
            <a:pPr>
              <a:lnSpc>
                <a:spcPct val="90000"/>
              </a:lnSpc>
            </a:pPr>
            <a:r>
              <a:rPr lang="en-US" sz="1400" dirty="0"/>
              <a:t>Poole, Ian G3YWX, “Understanding Solar Indices”,  </a:t>
            </a:r>
            <a:r>
              <a:rPr lang="en-US" sz="1400" dirty="0">
                <a:hlinkClick r:id="rId2"/>
              </a:rPr>
              <a:t>www.arrl.org</a:t>
            </a:r>
            <a:endParaRPr lang="en-US" sz="1400" dirty="0"/>
          </a:p>
          <a:p>
            <a:pPr>
              <a:lnSpc>
                <a:spcPct val="90000"/>
              </a:lnSpc>
            </a:pPr>
            <a:r>
              <a:rPr lang="en-US" sz="1400" dirty="0"/>
              <a:t>Nichols, Eric P., KL7AJ, (2015), “Propagation and Radio Science”, ARRL</a:t>
            </a:r>
          </a:p>
          <a:p>
            <a:pPr>
              <a:lnSpc>
                <a:spcPct val="90000"/>
              </a:lnSpc>
            </a:pPr>
            <a:r>
              <a:rPr lang="en-US" sz="1400" dirty="0"/>
              <a:t>Cook, Tad K7VVV, “Propagation Numbers”,  </a:t>
            </a:r>
            <a:r>
              <a:rPr lang="en-US" sz="1400" dirty="0">
                <a:hlinkClick r:id="rId2"/>
              </a:rPr>
              <a:t>www.arrl.org</a:t>
            </a:r>
            <a:endParaRPr lang="en-US" sz="1400" dirty="0"/>
          </a:p>
          <a:p>
            <a:pPr>
              <a:lnSpc>
                <a:spcPct val="90000"/>
              </a:lnSpc>
            </a:pPr>
            <a:r>
              <a:rPr lang="en-US" sz="1400" dirty="0"/>
              <a:t>Luetzelschwab, Carl, K9LA, (2021) “CQ Shortwave Propagation Handbook”, CQ Communications</a:t>
            </a:r>
          </a:p>
          <a:p>
            <a:pPr>
              <a:lnSpc>
                <a:spcPct val="90000"/>
              </a:lnSpc>
            </a:pPr>
            <a:r>
              <a:rPr lang="en-US" sz="1400" dirty="0"/>
              <a:t>O’Callaghan, Jonathon, (December 2021) “The Threat of Solar Superflares”, Scientific American </a:t>
            </a:r>
          </a:p>
          <a:p>
            <a:pPr>
              <a:lnSpc>
                <a:spcPct val="90000"/>
              </a:lnSpc>
            </a:pPr>
            <a:r>
              <a:rPr lang="en-US" sz="1400" dirty="0"/>
              <a:t>Eddy, John A., (2009) “The Sun, the Earth and Near-Earth Space”, NASA</a:t>
            </a:r>
          </a:p>
          <a:p>
            <a:pPr>
              <a:lnSpc>
                <a:spcPct val="90000"/>
              </a:lnSpc>
            </a:pPr>
            <a:r>
              <a:rPr lang="en-US" sz="1400" dirty="0" err="1"/>
              <a:t>Oldenwald</a:t>
            </a:r>
            <a:r>
              <a:rPr lang="en-US" sz="1400" dirty="0"/>
              <a:t>, </a:t>
            </a:r>
            <a:r>
              <a:rPr lang="en-US" sz="1400" dirty="0" err="1"/>
              <a:t>Sten</a:t>
            </a:r>
            <a:r>
              <a:rPr lang="en-US" sz="1400" dirty="0"/>
              <a:t>, (2021), “The History of Space Weather”, The </a:t>
            </a:r>
            <a:r>
              <a:rPr lang="en-US" sz="1400"/>
              <a:t>Astronomy Cafe</a:t>
            </a:r>
            <a:endParaRPr lang="en-US" sz="1400" dirty="0"/>
          </a:p>
          <a:p>
            <a:pPr>
              <a:lnSpc>
                <a:spcPct val="90000"/>
              </a:lnSpc>
            </a:pPr>
            <a:endParaRPr lang="en-US" sz="1400" dirty="0"/>
          </a:p>
        </p:txBody>
      </p:sp>
      <p:sp>
        <p:nvSpPr>
          <p:cNvPr id="45" name="Isosceles Triangle 3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49410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 name="Group 56">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8" name="Straight Connector 57">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65">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Isosceles Triangle 66">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93" name="Rectangle 6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7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5" name="Isosceles Triangle 7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A394331-782B-4ADD-A0CC-745EA3F9FD0D}"/>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a:solidFill>
                  <a:schemeClr val="bg1"/>
                </a:solidFill>
              </a:rPr>
              <a:t>THE SUN-TEMPERATURES</a:t>
            </a:r>
          </a:p>
        </p:txBody>
      </p:sp>
      <p:sp>
        <p:nvSpPr>
          <p:cNvPr id="4" name="Content Placeholder 3">
            <a:extLst>
              <a:ext uri="{FF2B5EF4-FFF2-40B4-BE49-F238E27FC236}">
                <a16:creationId xmlns:a16="http://schemas.microsoft.com/office/drawing/2014/main" id="{6C060476-EB64-40C1-B0B4-5BA4B51C3491}"/>
              </a:ext>
            </a:extLst>
          </p:cNvPr>
          <p:cNvSpPr>
            <a:spLocks noGrp="1"/>
          </p:cNvSpPr>
          <p:nvPr>
            <p:ph sz="half" idx="2"/>
          </p:nvPr>
        </p:nvSpPr>
        <p:spPr>
          <a:xfrm>
            <a:off x="673754" y="2160590"/>
            <a:ext cx="3973943" cy="3440110"/>
          </a:xfrm>
        </p:spPr>
        <p:txBody>
          <a:bodyPr vert="horz" lIns="91440" tIns="45720" rIns="91440" bIns="45720" rtlCol="0">
            <a:normAutofit/>
          </a:bodyPr>
          <a:lstStyle/>
          <a:p>
            <a:r>
              <a:rPr lang="en-US">
                <a:solidFill>
                  <a:schemeClr val="bg1"/>
                </a:solidFill>
              </a:rPr>
              <a:t>Core temp is 29 million degrees</a:t>
            </a:r>
          </a:p>
          <a:p>
            <a:r>
              <a:rPr lang="en-US">
                <a:solidFill>
                  <a:schemeClr val="bg1"/>
                </a:solidFill>
              </a:rPr>
              <a:t>Max surface temp is 18,000 degrees</a:t>
            </a:r>
          </a:p>
          <a:p>
            <a:r>
              <a:rPr lang="en-US">
                <a:solidFill>
                  <a:schemeClr val="bg1"/>
                </a:solidFill>
              </a:rPr>
              <a:t>Above the surface, 2 million degrees</a:t>
            </a:r>
          </a:p>
          <a:p>
            <a:endParaRPr lang="en-US">
              <a:solidFill>
                <a:schemeClr val="bg1"/>
              </a:solidFill>
            </a:endParaRPr>
          </a:p>
        </p:txBody>
      </p:sp>
      <p:pic>
        <p:nvPicPr>
          <p:cNvPr id="96" name="Graphic 53" descr="Thermometer">
            <a:extLst>
              <a:ext uri="{FF2B5EF4-FFF2-40B4-BE49-F238E27FC236}">
                <a16:creationId xmlns:a16="http://schemas.microsoft.com/office/drawing/2014/main" id="{61F68AF3-F32D-4D40-8E5A-4C6354D25A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7616" y="972608"/>
            <a:ext cx="4900269" cy="4900269"/>
          </a:xfrm>
          <a:prstGeom prst="rect">
            <a:avLst/>
          </a:prstGeom>
        </p:spPr>
      </p:pic>
      <p:sp>
        <p:nvSpPr>
          <p:cNvPr id="97" name="Isosceles Triangle 7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6762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74FC49-C5E5-4AA8-92DA-4025C406E10C}"/>
              </a:ext>
            </a:extLst>
          </p:cNvPr>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rPr>
              <a:t>Solar Wind</a:t>
            </a:r>
          </a:p>
        </p:txBody>
      </p:sp>
      <p:sp>
        <p:nvSpPr>
          <p:cNvPr id="3" name="Content Placeholder 2">
            <a:extLst>
              <a:ext uri="{FF2B5EF4-FFF2-40B4-BE49-F238E27FC236}">
                <a16:creationId xmlns:a16="http://schemas.microsoft.com/office/drawing/2014/main" id="{4B1C7231-1313-4CEC-B26A-9B9237B43ADE}"/>
              </a:ext>
            </a:extLst>
          </p:cNvPr>
          <p:cNvSpPr>
            <a:spLocks noGrp="1"/>
          </p:cNvSpPr>
          <p:nvPr>
            <p:ph idx="1"/>
          </p:nvPr>
        </p:nvSpPr>
        <p:spPr>
          <a:xfrm>
            <a:off x="6116084" y="609600"/>
            <a:ext cx="5511296" cy="5545667"/>
          </a:xfrm>
        </p:spPr>
        <p:txBody>
          <a:bodyPr anchor="ctr">
            <a:normAutofit/>
          </a:bodyPr>
          <a:lstStyle/>
          <a:p>
            <a:r>
              <a:rPr lang="en-US" dirty="0">
                <a:solidFill>
                  <a:srgbClr val="FFFFFF"/>
                </a:solidFill>
              </a:rPr>
              <a:t>Continuous flow </a:t>
            </a:r>
          </a:p>
          <a:p>
            <a:r>
              <a:rPr lang="en-US" dirty="0">
                <a:solidFill>
                  <a:srgbClr val="FFFFFF"/>
                </a:solidFill>
              </a:rPr>
              <a:t>Mainly protons, helium nuclei </a:t>
            </a:r>
            <a:r>
              <a:rPr lang="en-US">
                <a:solidFill>
                  <a:srgbClr val="FFFFFF"/>
                </a:solidFill>
              </a:rPr>
              <a:t>and electrons</a:t>
            </a:r>
            <a:endParaRPr lang="en-US" dirty="0">
              <a:solidFill>
                <a:srgbClr val="FFFFFF"/>
              </a:solidFill>
            </a:endParaRPr>
          </a:p>
          <a:p>
            <a:r>
              <a:rPr lang="en-US" dirty="0">
                <a:solidFill>
                  <a:srgbClr val="FFFFFF"/>
                </a:solidFill>
              </a:rPr>
              <a:t>Expands outward in all direction</a:t>
            </a:r>
          </a:p>
          <a:p>
            <a:r>
              <a:rPr lang="en-US" dirty="0">
                <a:solidFill>
                  <a:srgbClr val="FFFFFF"/>
                </a:solidFill>
              </a:rPr>
              <a:t>A magnetized plasma</a:t>
            </a:r>
          </a:p>
          <a:p>
            <a:r>
              <a:rPr lang="en-US" dirty="0">
                <a:solidFill>
                  <a:srgbClr val="FFFFFF"/>
                </a:solidFill>
              </a:rPr>
              <a:t>Slow (takes about 4 days)</a:t>
            </a:r>
          </a:p>
          <a:p>
            <a:r>
              <a:rPr lang="en-US" dirty="0">
                <a:solidFill>
                  <a:srgbClr val="FFFFFF"/>
                </a:solidFill>
              </a:rPr>
              <a:t>Fast (takes about 2 days)</a:t>
            </a:r>
          </a:p>
          <a:p>
            <a:pPr marL="0" indent="0">
              <a:buNone/>
            </a:pP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89828311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E48312"/>
      </a:accent1>
      <a:accent2>
        <a:srgbClr val="BD582C"/>
      </a:accent2>
      <a:accent3>
        <a:srgbClr val="865640"/>
      </a:accent3>
      <a:accent4>
        <a:srgbClr val="9B8357"/>
      </a:accent4>
      <a:accent5>
        <a:srgbClr val="C2BC80"/>
      </a:accent5>
      <a:accent6>
        <a:srgbClr val="94A088"/>
      </a:accent6>
      <a:hlink>
        <a:srgbClr val="0000FF"/>
      </a:hlink>
      <a:folHlink>
        <a:srgbClr val="FF00FF"/>
      </a:folHlink>
    </a:clrScheme>
    <a:fontScheme name="Retrospect">
      <a:majorFont>
        <a:latin typeface="Helvetica"/>
        <a:ea typeface="Helvetica"/>
        <a:cs typeface="Helvetica"/>
      </a:majorFont>
      <a:minorFont>
        <a:latin typeface="Arial"/>
        <a:ea typeface="Arial"/>
        <a:cs typeface="Arial"/>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24645</TotalTime>
  <Words>2680</Words>
  <Application>Microsoft Office PowerPoint</Application>
  <PresentationFormat>Widescreen</PresentationFormat>
  <Paragraphs>309</Paragraphs>
  <Slides>71</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71</vt:i4>
      </vt:variant>
    </vt:vector>
  </HeadingPairs>
  <TitlesOfParts>
    <vt:vector size="82" baseType="lpstr">
      <vt:lpstr>Arial</vt:lpstr>
      <vt:lpstr>Calibri</vt:lpstr>
      <vt:lpstr>Helvetica</vt:lpstr>
      <vt:lpstr>Helvetica Neue</vt:lpstr>
      <vt:lpstr>Open Sans</vt:lpstr>
      <vt:lpstr>Times New Roman</vt:lpstr>
      <vt:lpstr>Trebuchet MS</vt:lpstr>
      <vt:lpstr>Wingdings 3</vt:lpstr>
      <vt:lpstr>Facet</vt:lpstr>
      <vt:lpstr>1_Facet</vt:lpstr>
      <vt:lpstr>Retrospect</vt:lpstr>
      <vt:lpstr>HamCon Colorado 2025</vt:lpstr>
      <vt:lpstr>Ham Radio Science Citizen Investigation </vt:lpstr>
      <vt:lpstr>A VISIT TO THE SUN AND THE IONOSPHERE</vt:lpstr>
      <vt:lpstr>A BASIC INTRODUCTION </vt:lpstr>
      <vt:lpstr>The Sun</vt:lpstr>
      <vt:lpstr>PowerPoint Presentation</vt:lpstr>
      <vt:lpstr>THE SUN</vt:lpstr>
      <vt:lpstr>THE SUN-TEMPERATURES</vt:lpstr>
      <vt:lpstr>Solar Wind</vt:lpstr>
      <vt:lpstr>Solar Wind</vt:lpstr>
      <vt:lpstr>PowerPoint Presentation</vt:lpstr>
      <vt:lpstr>PowerPoint Presentation</vt:lpstr>
      <vt:lpstr>Sunspots: Early Theories </vt:lpstr>
      <vt:lpstr>Sunspots</vt:lpstr>
      <vt:lpstr>Sunspots Cycles </vt:lpstr>
      <vt:lpstr>PowerPoint Presentation</vt:lpstr>
      <vt:lpstr>Sunspots: Location</vt:lpstr>
      <vt:lpstr>PowerPoint Presentation</vt:lpstr>
      <vt:lpstr>Sunspots: Development</vt:lpstr>
      <vt:lpstr>PowerPoint Presentation</vt:lpstr>
      <vt:lpstr>PowerPoint Presentation</vt:lpstr>
      <vt:lpstr>Size &amp; Lifetime</vt:lpstr>
      <vt:lpstr>PowerPoint Presentation</vt:lpstr>
      <vt:lpstr>Sunspots: Smoothed Sunspot Number</vt:lpstr>
      <vt:lpstr>SUNSPOTS</vt:lpstr>
      <vt:lpstr>Solar Flux</vt:lpstr>
      <vt:lpstr>Solar flux</vt:lpstr>
      <vt:lpstr>Solar Flare</vt:lpstr>
      <vt:lpstr>Solar Flare Classifications</vt:lpstr>
      <vt:lpstr>Solar Flare</vt:lpstr>
      <vt:lpstr>Coronal Mass Ejection</vt:lpstr>
      <vt:lpstr>PowerPoint Presentation</vt:lpstr>
      <vt:lpstr>PowerPoint Presentation</vt:lpstr>
      <vt:lpstr>AURORA</vt:lpstr>
      <vt:lpstr>AURORA</vt:lpstr>
      <vt:lpstr>FEARS</vt:lpstr>
      <vt:lpstr>PowerPoint Presentation</vt:lpstr>
      <vt:lpstr>GREAT GEOMAGNETIC STORM - MAY 1921</vt:lpstr>
      <vt:lpstr>CME-1972</vt:lpstr>
      <vt:lpstr>CME-1989</vt:lpstr>
      <vt:lpstr>Melted 345 kV Transformer</vt:lpstr>
      <vt:lpstr>Carrington And Near Carrington Events</vt:lpstr>
      <vt:lpstr>Carrington And Near Carrington Events</vt:lpstr>
      <vt:lpstr>PowerPoint Presentation</vt:lpstr>
      <vt:lpstr>PowerPoint Presentation</vt:lpstr>
      <vt:lpstr>Gannon Storm May 2024</vt:lpstr>
      <vt:lpstr>PowerPoint Presentation</vt:lpstr>
      <vt:lpstr>Earths Magnetic Field</vt:lpstr>
      <vt:lpstr>PowerPoint Presentation</vt:lpstr>
      <vt:lpstr>MAGNETOMETER</vt:lpstr>
      <vt:lpstr>Magnetometers and the geomagnetic field</vt:lpstr>
      <vt:lpstr>K Index</vt:lpstr>
      <vt:lpstr>PowerPoint Presentation</vt:lpstr>
      <vt:lpstr>A index</vt:lpstr>
      <vt:lpstr>Ionosphere</vt:lpstr>
      <vt:lpstr>Neutral atoms and Ions in the ionosphere</vt:lpstr>
      <vt:lpstr>Ionization</vt:lpstr>
      <vt:lpstr>Ionosphere D Region</vt:lpstr>
      <vt:lpstr>Ionosphere D Region</vt:lpstr>
      <vt:lpstr>Ionosphere E region</vt:lpstr>
      <vt:lpstr>Sporadic E</vt:lpstr>
      <vt:lpstr>Sporadic E- Causes??? </vt:lpstr>
      <vt:lpstr>Ionosphere F Region</vt:lpstr>
      <vt:lpstr>F1</vt:lpstr>
      <vt:lpstr>F2</vt:lpstr>
      <vt:lpstr>F2</vt:lpstr>
      <vt:lpstr>Ionosphere bottom side effects</vt:lpstr>
      <vt:lpstr>PowerPoint Presentation</vt:lpstr>
      <vt:lpstr>SEQP 2017: RBN Spot Observations</vt:lpstr>
      <vt:lpstr>Great 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SUN, THE EARTH AND THE IONOSPHERE</dc:title>
  <dc:creator>Ron Wilcox</dc:creator>
  <cp:lastModifiedBy>Ron Wilcox</cp:lastModifiedBy>
  <cp:revision>125</cp:revision>
  <dcterms:created xsi:type="dcterms:W3CDTF">2020-10-01T16:44:04Z</dcterms:created>
  <dcterms:modified xsi:type="dcterms:W3CDTF">2025-09-05T04:16:17Z</dcterms:modified>
</cp:coreProperties>
</file>